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1"/>
    <a:srgbClr val="827B77"/>
    <a:srgbClr val="E7F0F9"/>
    <a:srgbClr val="FFFFFF"/>
    <a:srgbClr val="0078B5"/>
    <a:srgbClr val="808080"/>
    <a:srgbClr val="A8A69C"/>
    <a:srgbClr val="8B8B8B"/>
    <a:srgbClr val="FDB827"/>
    <a:srgbClr val="4C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92787" autoAdjust="0"/>
  </p:normalViewPr>
  <p:slideViewPr>
    <p:cSldViewPr snapToGrid="0">
      <p:cViewPr varScale="1">
        <p:scale>
          <a:sx n="144" d="100"/>
          <a:sy n="144" d="100"/>
        </p:scale>
        <p:origin x="27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58" y="-120"/>
      </p:cViewPr>
      <p:guideLst>
        <p:guide orient="horz" pos="3024"/>
        <p:guide pos="2304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caccia, Ariel" userId="bde8855a-e108-4234-be84-521cdc6d83f2" providerId="ADAL" clId="{84613065-E866-4D20-959A-4A2E31B5AB7A}"/>
    <pc:docChg chg="undo custSel addSld modSld">
      <pc:chgData name="Procaccia, Ariel" userId="bde8855a-e108-4234-be84-521cdc6d83f2" providerId="ADAL" clId="{84613065-E866-4D20-959A-4A2E31B5AB7A}" dt="2022-01-19T14:31:57.512" v="789" actId="20577"/>
      <pc:docMkLst>
        <pc:docMk/>
      </pc:docMkLst>
      <pc:sldChg chg="modSp mod">
        <pc:chgData name="Procaccia, Ariel" userId="bde8855a-e108-4234-be84-521cdc6d83f2" providerId="ADAL" clId="{84613065-E866-4D20-959A-4A2E31B5AB7A}" dt="2022-01-17T02:50:18.114" v="143" actId="20577"/>
        <pc:sldMkLst>
          <pc:docMk/>
          <pc:sldMk cId="3452384460" sldId="524"/>
        </pc:sldMkLst>
      </pc:sldChg>
      <pc:sldChg chg="modSp mod">
        <pc:chgData name="Procaccia, Ariel" userId="bde8855a-e108-4234-be84-521cdc6d83f2" providerId="ADAL" clId="{84613065-E866-4D20-959A-4A2E31B5AB7A}" dt="2022-01-17T02:52:44.141" v="258" actId="20577"/>
        <pc:sldMkLst>
          <pc:docMk/>
          <pc:sldMk cId="3681965170" sldId="525"/>
        </pc:sldMkLst>
      </pc:sldChg>
      <pc:sldChg chg="modNotesTx">
        <pc:chgData name="Procaccia, Ariel" userId="bde8855a-e108-4234-be84-521cdc6d83f2" providerId="ADAL" clId="{84613065-E866-4D20-959A-4A2E31B5AB7A}" dt="2022-01-17T02:56:43.840" v="542" actId="20577"/>
        <pc:sldMkLst>
          <pc:docMk/>
          <pc:sldMk cId="1605426742" sldId="529"/>
        </pc:sldMkLst>
      </pc:sldChg>
      <pc:sldChg chg="modSp new mod">
        <pc:chgData name="Procaccia, Ariel" userId="bde8855a-e108-4234-be84-521cdc6d83f2" providerId="ADAL" clId="{84613065-E866-4D20-959A-4A2E31B5AB7A}" dt="2022-01-19T14:31:57.512" v="789" actId="20577"/>
        <pc:sldMkLst>
          <pc:docMk/>
          <pc:sldMk cId="2862599819" sldId="530"/>
        </pc:sldMkLst>
      </pc:sldChg>
    </pc:docChg>
  </pc:docChgLst>
  <pc:docChgLst>
    <pc:chgData name="Procaccia, Ariel" userId="bde8855a-e108-4234-be84-521cdc6d83f2" providerId="ADAL" clId="{F3F0F116-C0CF-4080-80A9-C5C8816A90A8}"/>
    <pc:docChg chg="undo redo custSel mod addSld delSld modSld modMainMaster">
      <pc:chgData name="Procaccia, Ariel" userId="bde8855a-e108-4234-be84-521cdc6d83f2" providerId="ADAL" clId="{F3F0F116-C0CF-4080-80A9-C5C8816A90A8}" dt="2020-10-21T19:12:29.269" v="5945" actId="208"/>
      <pc:docMkLst>
        <pc:docMk/>
      </pc:docMkLst>
      <pc:sldChg chg="addSp delSp modSp modTransition modAnim">
        <pc:chgData name="Procaccia, Ariel" userId="bde8855a-e108-4234-be84-521cdc6d83f2" providerId="ADAL" clId="{F3F0F116-C0CF-4080-80A9-C5C8816A90A8}" dt="2020-10-19T18:33:30.293" v="931" actId="1038"/>
        <pc:sldMkLst>
          <pc:docMk/>
          <pc:sldMk cId="2188059007" sldId="258"/>
        </pc:sldMkLst>
      </pc:sldChg>
      <pc:sldChg chg="addSp delSp modSp modTransition delAnim modAnim">
        <pc:chgData name="Procaccia, Ariel" userId="bde8855a-e108-4234-be84-521cdc6d83f2" providerId="ADAL" clId="{F3F0F116-C0CF-4080-80A9-C5C8816A90A8}" dt="2020-10-21T13:49:35.450" v="3980"/>
        <pc:sldMkLst>
          <pc:docMk/>
          <pc:sldMk cId="3510609028" sldId="259"/>
        </pc:sldMkLst>
      </pc:sldChg>
      <pc:sldChg chg="modSp modTransition">
        <pc:chgData name="Procaccia, Ariel" userId="bde8855a-e108-4234-be84-521cdc6d83f2" providerId="ADAL" clId="{F3F0F116-C0CF-4080-80A9-C5C8816A90A8}" dt="2020-10-20T14:18:04.586" v="1800" actId="20577"/>
        <pc:sldMkLst>
          <pc:docMk/>
          <pc:sldMk cId="2869589969" sldId="260"/>
        </pc:sldMkLst>
      </pc:sldChg>
      <pc:sldChg chg="addSp delSp modSp modTransition">
        <pc:chgData name="Procaccia, Ariel" userId="bde8855a-e108-4234-be84-521cdc6d83f2" providerId="ADAL" clId="{F3F0F116-C0CF-4080-80A9-C5C8816A90A8}" dt="2020-10-20T20:05:54.345" v="2953" actId="1036"/>
        <pc:sldMkLst>
          <pc:docMk/>
          <pc:sldMk cId="2438055466" sldId="261"/>
        </pc:sldMkLst>
      </pc:sldChg>
      <pc:sldChg chg="modSp modTransition">
        <pc:chgData name="Procaccia, Ariel" userId="bde8855a-e108-4234-be84-521cdc6d83f2" providerId="ADAL" clId="{F3F0F116-C0CF-4080-80A9-C5C8816A90A8}" dt="2020-10-20T02:58:01.359" v="1175" actId="1035"/>
        <pc:sldMkLst>
          <pc:docMk/>
          <pc:sldMk cId="512413294" sldId="263"/>
        </pc:sldMkLst>
      </pc:sldChg>
      <pc:sldChg chg="modSp modTransition">
        <pc:chgData name="Procaccia, Ariel" userId="bde8855a-e108-4234-be84-521cdc6d83f2" providerId="ADAL" clId="{F3F0F116-C0CF-4080-80A9-C5C8816A90A8}" dt="2020-10-17T04:32:40.136" v="65" actId="1038"/>
        <pc:sldMkLst>
          <pc:docMk/>
          <pc:sldMk cId="3482949425" sldId="265"/>
        </pc:sldMkLst>
      </pc:sldChg>
      <pc:sldChg chg="modSp del modTransition">
        <pc:chgData name="Procaccia, Ariel" userId="bde8855a-e108-4234-be84-521cdc6d83f2" providerId="ADAL" clId="{F3F0F116-C0CF-4080-80A9-C5C8816A90A8}" dt="2020-10-20T13:51:04.081" v="1684" actId="2696"/>
        <pc:sldMkLst>
          <pc:docMk/>
          <pc:sldMk cId="867654541" sldId="266"/>
        </pc:sldMkLst>
      </pc:sldChg>
      <pc:sldChg chg="addSp delSp modSp modTransition">
        <pc:chgData name="Procaccia, Ariel" userId="bde8855a-e108-4234-be84-521cdc6d83f2" providerId="ADAL" clId="{F3F0F116-C0CF-4080-80A9-C5C8816A90A8}" dt="2020-10-17T04:51:49.430" v="436" actId="208"/>
        <pc:sldMkLst>
          <pc:docMk/>
          <pc:sldMk cId="489166877" sldId="267"/>
        </pc:sldMkLst>
      </pc:sldChg>
      <pc:sldChg chg="modSp modTransition">
        <pc:chgData name="Procaccia, Ariel" userId="bde8855a-e108-4234-be84-521cdc6d83f2" providerId="ADAL" clId="{F3F0F116-C0CF-4080-80A9-C5C8816A90A8}" dt="2020-10-20T02:40:00.757" v="1115" actId="20577"/>
        <pc:sldMkLst>
          <pc:docMk/>
          <pc:sldMk cId="1081076812" sldId="268"/>
        </pc:sldMkLst>
      </pc:sldChg>
      <pc:sldChg chg="del modTransition">
        <pc:chgData name="Procaccia, Ariel" userId="bde8855a-e108-4234-be84-521cdc6d83f2" providerId="ADAL" clId="{F3F0F116-C0CF-4080-80A9-C5C8816A90A8}" dt="2020-10-20T14:18:41.443" v="1828" actId="2696"/>
        <pc:sldMkLst>
          <pc:docMk/>
          <pc:sldMk cId="2988684967" sldId="269"/>
        </pc:sldMkLst>
      </pc:sldChg>
      <pc:sldChg chg="modTransition">
        <pc:chgData name="Procaccia, Ariel" userId="bde8855a-e108-4234-be84-521cdc6d83f2" providerId="ADAL" clId="{F3F0F116-C0CF-4080-80A9-C5C8816A90A8}" dt="2020-10-17T04:28:22.434" v="4"/>
        <pc:sldMkLst>
          <pc:docMk/>
          <pc:sldMk cId="1490761616" sldId="272"/>
        </pc:sldMkLst>
      </pc:sldChg>
      <pc:sldChg chg="modSp modTransition">
        <pc:chgData name="Procaccia, Ariel" userId="bde8855a-e108-4234-be84-521cdc6d83f2" providerId="ADAL" clId="{F3F0F116-C0CF-4080-80A9-C5C8816A90A8}" dt="2020-10-20T14:18:13.517" v="1808" actId="20577"/>
        <pc:sldMkLst>
          <pc:docMk/>
          <pc:sldMk cId="3709028839" sldId="273"/>
        </pc:sldMkLst>
      </pc:sldChg>
      <pc:sldChg chg="addSp delSp modSp modTransition">
        <pc:chgData name="Procaccia, Ariel" userId="bde8855a-e108-4234-be84-521cdc6d83f2" providerId="ADAL" clId="{F3F0F116-C0CF-4080-80A9-C5C8816A90A8}" dt="2020-10-17T04:45:55.727" v="371" actId="478"/>
        <pc:sldMkLst>
          <pc:docMk/>
          <pc:sldMk cId="1890471688" sldId="274"/>
        </pc:sldMkLst>
      </pc:sldChg>
      <pc:sldChg chg="addSp delSp modSp modTransition modNotesTx">
        <pc:chgData name="Procaccia, Ariel" userId="bde8855a-e108-4234-be84-521cdc6d83f2" providerId="ADAL" clId="{F3F0F116-C0CF-4080-80A9-C5C8816A90A8}" dt="2020-10-17T15:49:09.698" v="682" actId="20577"/>
        <pc:sldMkLst>
          <pc:docMk/>
          <pc:sldMk cId="490641273" sldId="277"/>
        </pc:sldMkLst>
      </pc:sldChg>
      <pc:sldChg chg="modSp modTransition">
        <pc:chgData name="Procaccia, Ariel" userId="bde8855a-e108-4234-be84-521cdc6d83f2" providerId="ADAL" clId="{F3F0F116-C0CF-4080-80A9-C5C8816A90A8}" dt="2020-10-18T02:40:34.080" v="842" actId="20577"/>
        <pc:sldMkLst>
          <pc:docMk/>
          <pc:sldMk cId="4172169729" sldId="278"/>
        </pc:sldMkLst>
      </pc:sldChg>
      <pc:sldChg chg="addSp delSp modSp modTransition">
        <pc:chgData name="Procaccia, Ariel" userId="bde8855a-e108-4234-be84-521cdc6d83f2" providerId="ADAL" clId="{F3F0F116-C0CF-4080-80A9-C5C8816A90A8}" dt="2020-10-21T19:10:18.740" v="5931" actId="1036"/>
        <pc:sldMkLst>
          <pc:docMk/>
          <pc:sldMk cId="912202014" sldId="279"/>
        </pc:sldMkLst>
      </pc:sldChg>
      <pc:sldChg chg="modSp modTransition">
        <pc:chgData name="Procaccia, Ariel" userId="bde8855a-e108-4234-be84-521cdc6d83f2" providerId="ADAL" clId="{F3F0F116-C0CF-4080-80A9-C5C8816A90A8}" dt="2020-10-21T19:05:13.730" v="5898" actId="1037"/>
        <pc:sldMkLst>
          <pc:docMk/>
          <pc:sldMk cId="104273104" sldId="280"/>
        </pc:sldMkLst>
      </pc:sldChg>
      <pc:sldChg chg="modTransition">
        <pc:chgData name="Procaccia, Ariel" userId="bde8855a-e108-4234-be84-521cdc6d83f2" providerId="ADAL" clId="{F3F0F116-C0CF-4080-80A9-C5C8816A90A8}" dt="2020-10-17T04:28:22.434" v="4"/>
        <pc:sldMkLst>
          <pc:docMk/>
          <pc:sldMk cId="3670292614" sldId="281"/>
        </pc:sldMkLst>
      </pc:sldChg>
      <pc:sldChg chg="modSp modTransition">
        <pc:chgData name="Procaccia, Ariel" userId="bde8855a-e108-4234-be84-521cdc6d83f2" providerId="ADAL" clId="{F3F0F116-C0CF-4080-80A9-C5C8816A90A8}" dt="2020-10-21T01:57:53.632" v="3493" actId="20577"/>
        <pc:sldMkLst>
          <pc:docMk/>
          <pc:sldMk cId="2624719265" sldId="282"/>
        </pc:sldMkLst>
      </pc:sldChg>
      <pc:sldChg chg="addSp delSp modSp modTransition">
        <pc:chgData name="Procaccia, Ariel" userId="bde8855a-e108-4234-be84-521cdc6d83f2" providerId="ADAL" clId="{F3F0F116-C0CF-4080-80A9-C5C8816A90A8}" dt="2020-10-17T04:44:31.451" v="357" actId="1037"/>
        <pc:sldMkLst>
          <pc:docMk/>
          <pc:sldMk cId="3166878902" sldId="286"/>
        </pc:sldMkLst>
      </pc:sldChg>
      <pc:sldChg chg="modSp del modTransition">
        <pc:chgData name="Procaccia, Ariel" userId="bde8855a-e108-4234-be84-521cdc6d83f2" providerId="ADAL" clId="{F3F0F116-C0CF-4080-80A9-C5C8816A90A8}" dt="2020-10-20T17:08:56.048" v="1895" actId="2696"/>
        <pc:sldMkLst>
          <pc:docMk/>
          <pc:sldMk cId="3178140517" sldId="287"/>
        </pc:sldMkLst>
      </pc:sldChg>
      <pc:sldChg chg="addSp delSp modSp modTransition setBg modAnim">
        <pc:chgData name="Procaccia, Ariel" userId="bde8855a-e108-4234-be84-521cdc6d83f2" providerId="ADAL" clId="{F3F0F116-C0CF-4080-80A9-C5C8816A90A8}" dt="2020-10-21T19:12:29.269" v="5945" actId="208"/>
        <pc:sldMkLst>
          <pc:docMk/>
          <pc:sldMk cId="2750467037" sldId="288"/>
        </pc:sldMkLst>
      </pc:sldChg>
      <pc:sldChg chg="addSp delSp modSp mod modTransition setBg">
        <pc:chgData name="Procaccia, Ariel" userId="bde8855a-e108-4234-be84-521cdc6d83f2" providerId="ADAL" clId="{F3F0F116-C0CF-4080-80A9-C5C8816A90A8}" dt="2020-10-21T19:06:29.881" v="5905" actId="1036"/>
        <pc:sldMkLst>
          <pc:docMk/>
          <pc:sldMk cId="3208273527" sldId="289"/>
        </pc:sldMkLst>
      </pc:sldChg>
      <pc:sldChg chg="modSp modTransition">
        <pc:chgData name="Procaccia, Ariel" userId="bde8855a-e108-4234-be84-521cdc6d83f2" providerId="ADAL" clId="{F3F0F116-C0CF-4080-80A9-C5C8816A90A8}" dt="2020-10-20T03:00:12.716" v="1197" actId="20577"/>
        <pc:sldMkLst>
          <pc:docMk/>
          <pc:sldMk cId="2924022241" sldId="290"/>
        </pc:sldMkLst>
      </pc:sldChg>
      <pc:sldChg chg="modSp modTransition">
        <pc:chgData name="Procaccia, Ariel" userId="bde8855a-e108-4234-be84-521cdc6d83f2" providerId="ADAL" clId="{F3F0F116-C0CF-4080-80A9-C5C8816A90A8}" dt="2020-10-17T04:30:01.484" v="34" actId="1037"/>
        <pc:sldMkLst>
          <pc:docMk/>
          <pc:sldMk cId="1494855304" sldId="291"/>
        </pc:sldMkLst>
      </pc:sldChg>
      <pc:sldChg chg="addSp delSp modSp modTransition">
        <pc:chgData name="Procaccia, Ariel" userId="bde8855a-e108-4234-be84-521cdc6d83f2" providerId="ADAL" clId="{F3F0F116-C0CF-4080-80A9-C5C8816A90A8}" dt="2020-10-20T16:09:41.657" v="1841" actId="1036"/>
        <pc:sldMkLst>
          <pc:docMk/>
          <pc:sldMk cId="4120699710" sldId="292"/>
        </pc:sldMkLst>
      </pc:sldChg>
      <pc:sldChg chg="addSp delSp modSp modTransition modAnim">
        <pc:chgData name="Procaccia, Ariel" userId="bde8855a-e108-4234-be84-521cdc6d83f2" providerId="ADAL" clId="{F3F0F116-C0CF-4080-80A9-C5C8816A90A8}" dt="2020-10-17T04:50:07.174" v="428" actId="14838"/>
        <pc:sldMkLst>
          <pc:docMk/>
          <pc:sldMk cId="441347138" sldId="293"/>
        </pc:sldMkLst>
      </pc:sldChg>
      <pc:sldChg chg="addSp delSp modSp add addAnim delAnim modAnim">
        <pc:chgData name="Procaccia, Ariel" userId="bde8855a-e108-4234-be84-521cdc6d83f2" providerId="ADAL" clId="{F3F0F116-C0CF-4080-80A9-C5C8816A90A8}" dt="2020-10-20T18:18:23.605" v="2342" actId="207"/>
        <pc:sldMkLst>
          <pc:docMk/>
          <pc:sldMk cId="2167596404" sldId="294"/>
        </pc:sldMkLst>
      </pc:sldChg>
      <pc:sldChg chg="addSp delSp modSp add del modTransition modAnim">
        <pc:chgData name="Procaccia, Ariel" userId="bde8855a-e108-4234-be84-521cdc6d83f2" providerId="ADAL" clId="{F3F0F116-C0CF-4080-80A9-C5C8816A90A8}" dt="2020-10-21T01:30:53.145" v="3126"/>
        <pc:sldMkLst>
          <pc:docMk/>
          <pc:sldMk cId="2057292406" sldId="295"/>
        </pc:sldMkLst>
      </pc:sldChg>
      <pc:sldChg chg="modSp add del">
        <pc:chgData name="Procaccia, Ariel" userId="bde8855a-e108-4234-be84-521cdc6d83f2" providerId="ADAL" clId="{F3F0F116-C0CF-4080-80A9-C5C8816A90A8}" dt="2020-10-20T18:00:29.098" v="2074" actId="2696"/>
        <pc:sldMkLst>
          <pc:docMk/>
          <pc:sldMk cId="905919595" sldId="296"/>
        </pc:sldMkLst>
      </pc:sldChg>
      <pc:sldChg chg="addSp delSp modSp add del modTransition modAnim">
        <pc:chgData name="Procaccia, Ariel" userId="bde8855a-e108-4234-be84-521cdc6d83f2" providerId="ADAL" clId="{F3F0F116-C0CF-4080-80A9-C5C8816A90A8}" dt="2020-10-20T17:56:30.304" v="2039" actId="2696"/>
        <pc:sldMkLst>
          <pc:docMk/>
          <pc:sldMk cId="2540513486" sldId="296"/>
        </pc:sldMkLst>
      </pc:sldChg>
      <pc:sldChg chg="delSp modSp add del">
        <pc:chgData name="Procaccia, Ariel" userId="bde8855a-e108-4234-be84-521cdc6d83f2" providerId="ADAL" clId="{F3F0F116-C0CF-4080-80A9-C5C8816A90A8}" dt="2020-10-20T17:57:32.826" v="2053" actId="2696"/>
        <pc:sldMkLst>
          <pc:docMk/>
          <pc:sldMk cId="2825303418" sldId="296"/>
        </pc:sldMkLst>
      </pc:sldChg>
      <pc:sldChg chg="delSp modSp add del">
        <pc:chgData name="Procaccia, Ariel" userId="bde8855a-e108-4234-be84-521cdc6d83f2" providerId="ADAL" clId="{F3F0F116-C0CF-4080-80A9-C5C8816A90A8}" dt="2020-10-20T18:06:07.965" v="2152" actId="2696"/>
        <pc:sldMkLst>
          <pc:docMk/>
          <pc:sldMk cId="3606827620" sldId="296"/>
        </pc:sldMkLst>
      </pc:sldChg>
      <pc:sldChg chg="addSp delSp modSp add del modTransition">
        <pc:chgData name="Procaccia, Ariel" userId="bde8855a-e108-4234-be84-521cdc6d83f2" providerId="ADAL" clId="{F3F0F116-C0CF-4080-80A9-C5C8816A90A8}" dt="2020-10-20T17:26:32.394" v="1923" actId="2696"/>
        <pc:sldMkLst>
          <pc:docMk/>
          <pc:sldMk cId="4159123885" sldId="296"/>
        </pc:sldMkLst>
      </pc:sldChg>
      <pc:sldChg chg="addSp delSp modSp add modAnim">
        <pc:chgData name="Procaccia, Ariel" userId="bde8855a-e108-4234-be84-521cdc6d83f2" providerId="ADAL" clId="{F3F0F116-C0CF-4080-80A9-C5C8816A90A8}" dt="2020-10-21T02:11:20.336" v="3684" actId="1035"/>
        <pc:sldMkLst>
          <pc:docMk/>
          <pc:sldMk cId="366350773" sldId="297"/>
        </pc:sldMkLst>
      </pc:sldChg>
      <pc:sldChg chg="add del">
        <pc:chgData name="Procaccia, Ariel" userId="bde8855a-e108-4234-be84-521cdc6d83f2" providerId="ADAL" clId="{F3F0F116-C0CF-4080-80A9-C5C8816A90A8}" dt="2020-10-20T17:53:38.927" v="2012" actId="2696"/>
        <pc:sldMkLst>
          <pc:docMk/>
          <pc:sldMk cId="375956945" sldId="297"/>
        </pc:sldMkLst>
      </pc:sldChg>
      <pc:sldChg chg="modSp add del">
        <pc:chgData name="Procaccia, Ariel" userId="bde8855a-e108-4234-be84-521cdc6d83f2" providerId="ADAL" clId="{F3F0F116-C0CF-4080-80A9-C5C8816A90A8}" dt="2020-10-20T17:56:29.577" v="2038" actId="2696"/>
        <pc:sldMkLst>
          <pc:docMk/>
          <pc:sldMk cId="1151178413" sldId="297"/>
        </pc:sldMkLst>
      </pc:sldChg>
      <pc:sldChg chg="addSp modSp add del">
        <pc:chgData name="Procaccia, Ariel" userId="bde8855a-e108-4234-be84-521cdc6d83f2" providerId="ADAL" clId="{F3F0F116-C0CF-4080-80A9-C5C8816A90A8}" dt="2020-10-20T17:54:42.073" v="2025" actId="2696"/>
        <pc:sldMkLst>
          <pc:docMk/>
          <pc:sldMk cId="642225531" sldId="298"/>
        </pc:sldMkLst>
      </pc:sldChg>
      <pc:sldChg chg="add del">
        <pc:chgData name="Procaccia, Ariel" userId="bde8855a-e108-4234-be84-521cdc6d83f2" providerId="ADAL" clId="{F3F0F116-C0CF-4080-80A9-C5C8816A90A8}" dt="2020-10-20T18:07:26.235" v="2157" actId="2696"/>
        <pc:sldMkLst>
          <pc:docMk/>
          <pc:sldMk cId="1611361937" sldId="298"/>
        </pc:sldMkLst>
      </pc:sldChg>
      <pc:sldMasterChg chg="modTransition modSldLayout">
        <pc:chgData name="Procaccia, Ariel" userId="bde8855a-e108-4234-be84-521cdc6d83f2" providerId="ADAL" clId="{F3F0F116-C0CF-4080-80A9-C5C8816A90A8}" dt="2020-10-17T04:28:22.434" v="4"/>
        <pc:sldMasterMkLst>
          <pc:docMk/>
          <pc:sldMasterMk cId="0" sldId="2147483648"/>
        </pc:sldMasterMkLst>
        <pc:sldLayoutChg chg="modTransition">
          <pc:chgData name="Procaccia, Ariel" userId="bde8855a-e108-4234-be84-521cdc6d83f2" providerId="ADAL" clId="{F3F0F116-C0CF-4080-80A9-C5C8816A90A8}" dt="2020-10-17T04:28:22.434" v="4"/>
          <pc:sldLayoutMkLst>
            <pc:docMk/>
            <pc:sldMasterMk cId="0" sldId="2147483648"/>
            <pc:sldLayoutMk cId="0" sldId="2147483649"/>
          </pc:sldLayoutMkLst>
        </pc:sldLayoutChg>
        <pc:sldLayoutChg chg="modTransition">
          <pc:chgData name="Procaccia, Ariel" userId="bde8855a-e108-4234-be84-521cdc6d83f2" providerId="ADAL" clId="{F3F0F116-C0CF-4080-80A9-C5C8816A90A8}" dt="2020-10-17T04:28:22.434" v="4"/>
          <pc:sldLayoutMkLst>
            <pc:docMk/>
            <pc:sldMasterMk cId="0" sldId="2147483648"/>
            <pc:sldLayoutMk cId="0" sldId="2147483650"/>
          </pc:sldLayoutMkLst>
        </pc:sldLayoutChg>
      </pc:sldMasterChg>
    </pc:docChg>
  </pc:docChgLst>
  <pc:docChgLst>
    <pc:chgData name="Ariel" userId="bde8855a-e108-4234-be84-521cdc6d83f2" providerId="ADAL" clId="{C4190C27-DCF9-4A14-B35A-75846C7B195A}"/>
    <pc:docChg chg="delSld modSld">
      <pc:chgData name="Ariel" userId="bde8855a-e108-4234-be84-521cdc6d83f2" providerId="ADAL" clId="{C4190C27-DCF9-4A14-B35A-75846C7B195A}" dt="2022-01-20T23:42:27.611" v="25" actId="47"/>
      <pc:docMkLst>
        <pc:docMk/>
      </pc:docMkLst>
      <pc:sldChg chg="del">
        <pc:chgData name="Ariel" userId="bde8855a-e108-4234-be84-521cdc6d83f2" providerId="ADAL" clId="{C4190C27-DCF9-4A14-B35A-75846C7B195A}" dt="2022-01-20T23:42:27.611" v="25" actId="47"/>
        <pc:sldMkLst>
          <pc:docMk/>
          <pc:sldMk cId="1605426742" sldId="529"/>
        </pc:sldMkLst>
      </pc:sldChg>
      <pc:sldChg chg="modSp mod">
        <pc:chgData name="Ariel" userId="bde8855a-e108-4234-be84-521cdc6d83f2" providerId="ADAL" clId="{C4190C27-DCF9-4A14-B35A-75846C7B195A}" dt="2022-01-20T23:41:49.163" v="24" actId="20577"/>
        <pc:sldMkLst>
          <pc:docMk/>
          <pc:sldMk cId="2862599819" sldId="530"/>
        </pc:sldMkLst>
      </pc:sldChg>
    </pc:docChg>
  </pc:docChgLst>
  <pc:docChgLst>
    <pc:chgData name="Procaccia, Ariel" userId="bde8855a-e108-4234-be84-521cdc6d83f2" providerId="ADAL" clId="{87A1C403-0CD4-4F83-A04E-491E0B9B38B4}"/>
    <pc:docChg chg="undo redo custSel addSld delSld modSld sldOrd">
      <pc:chgData name="Procaccia, Ariel" userId="bde8855a-e108-4234-be84-521cdc6d83f2" providerId="ADAL" clId="{87A1C403-0CD4-4F83-A04E-491E0B9B38B4}" dt="2020-11-05T14:25:45.113" v="4133" actId="478"/>
      <pc:docMkLst>
        <pc:docMk/>
      </pc:docMkLst>
      <pc:sldChg chg="addSp delSp modSp add del">
        <pc:chgData name="Procaccia, Ariel" userId="bde8855a-e108-4234-be84-521cdc6d83f2" providerId="ADAL" clId="{87A1C403-0CD4-4F83-A04E-491E0B9B38B4}" dt="2020-11-05T14:24:03.378" v="4016" actId="2696"/>
        <pc:sldMkLst>
          <pc:docMk/>
          <pc:sldMk cId="2819634892" sldId="256"/>
        </pc:sldMkLst>
      </pc:sldChg>
      <pc:sldChg chg="addSp delSp modSp add del ord">
        <pc:chgData name="Procaccia, Ariel" userId="bde8855a-e108-4234-be84-521cdc6d83f2" providerId="ADAL" clId="{87A1C403-0CD4-4F83-A04E-491E0B9B38B4}" dt="2020-11-05T14:24:02.781" v="4015" actId="2696"/>
        <pc:sldMkLst>
          <pc:docMk/>
          <pc:sldMk cId="2716823795" sldId="257"/>
        </pc:sldMkLst>
      </pc:sldChg>
      <pc:sldChg chg="addSp delSp modSp add del">
        <pc:chgData name="Procaccia, Ariel" userId="bde8855a-e108-4234-be84-521cdc6d83f2" providerId="ADAL" clId="{87A1C403-0CD4-4F83-A04E-491E0B9B38B4}" dt="2020-11-02T03:23:51.415" v="3195" actId="2696"/>
        <pc:sldMkLst>
          <pc:docMk/>
          <pc:sldMk cId="2414668291" sldId="258"/>
        </pc:sldMkLst>
      </pc:sldChg>
      <pc:sldChg chg="del">
        <pc:chgData name="Procaccia, Ariel" userId="bde8855a-e108-4234-be84-521cdc6d83f2" providerId="ADAL" clId="{87A1C403-0CD4-4F83-A04E-491E0B9B38B4}" dt="2020-10-31T01:11:52.689" v="2" actId="2696"/>
        <pc:sldMkLst>
          <pc:docMk/>
          <pc:sldMk cId="3510609028" sldId="259"/>
        </pc:sldMkLst>
      </pc:sldChg>
      <pc:sldChg chg="addSp delSp modSp add del ord">
        <pc:chgData name="Procaccia, Ariel" userId="bde8855a-e108-4234-be84-521cdc6d83f2" providerId="ADAL" clId="{87A1C403-0CD4-4F83-A04E-491E0B9B38B4}" dt="2020-11-02T04:26:20.159" v="3811" actId="2696"/>
        <pc:sldMkLst>
          <pc:docMk/>
          <pc:sldMk cId="4118358516" sldId="259"/>
        </pc:sldMkLst>
      </pc:sldChg>
      <pc:sldChg chg="del">
        <pc:chgData name="Procaccia, Ariel" userId="bde8855a-e108-4234-be84-521cdc6d83f2" providerId="ADAL" clId="{87A1C403-0CD4-4F83-A04E-491E0B9B38B4}" dt="2020-10-31T01:11:52.699" v="3" actId="2696"/>
        <pc:sldMkLst>
          <pc:docMk/>
          <pc:sldMk cId="2869589969" sldId="260"/>
        </pc:sldMkLst>
      </pc:sldChg>
      <pc:sldChg chg="addSp delSp modSp add ord">
        <pc:chgData name="Procaccia, Ariel" userId="bde8855a-e108-4234-be84-521cdc6d83f2" providerId="ADAL" clId="{87A1C403-0CD4-4F83-A04E-491E0B9B38B4}" dt="2020-11-02T14:42:46.752" v="4014" actId="1036"/>
        <pc:sldMkLst>
          <pc:docMk/>
          <pc:sldMk cId="3327064660" sldId="260"/>
        </pc:sldMkLst>
      </pc:sldChg>
      <pc:sldChg chg="addSp delSp modSp add modAnim">
        <pc:chgData name="Procaccia, Ariel" userId="bde8855a-e108-4234-be84-521cdc6d83f2" providerId="ADAL" clId="{87A1C403-0CD4-4F83-A04E-491E0B9B38B4}" dt="2020-11-05T14:25:45.113" v="4133" actId="478"/>
        <pc:sldMkLst>
          <pc:docMk/>
          <pc:sldMk cId="376640225" sldId="261"/>
        </pc:sldMkLst>
      </pc:sldChg>
      <pc:sldChg chg="del">
        <pc:chgData name="Procaccia, Ariel" userId="bde8855a-e108-4234-be84-521cdc6d83f2" providerId="ADAL" clId="{87A1C403-0CD4-4F83-A04E-491E0B9B38B4}" dt="2020-10-31T01:11:52.858" v="5" actId="2696"/>
        <pc:sldMkLst>
          <pc:docMk/>
          <pc:sldMk cId="512413294" sldId="263"/>
        </pc:sldMkLst>
      </pc:sldChg>
      <pc:sldChg chg="del">
        <pc:chgData name="Procaccia, Ariel" userId="bde8855a-e108-4234-be84-521cdc6d83f2" providerId="ADAL" clId="{87A1C403-0CD4-4F83-A04E-491E0B9B38B4}" dt="2020-10-31T01:11:52.930" v="7" actId="2696"/>
        <pc:sldMkLst>
          <pc:docMk/>
          <pc:sldMk cId="1081076812" sldId="268"/>
        </pc:sldMkLst>
      </pc:sldChg>
      <pc:sldChg chg="del">
        <pc:chgData name="Procaccia, Ariel" userId="bde8855a-e108-4234-be84-521cdc6d83f2" providerId="ADAL" clId="{87A1C403-0CD4-4F83-A04E-491E0B9B38B4}" dt="2020-10-31T01:11:52.641" v="0" actId="2696"/>
        <pc:sldMkLst>
          <pc:docMk/>
          <pc:sldMk cId="1490761616" sldId="272"/>
        </pc:sldMkLst>
      </pc:sldChg>
      <pc:sldChg chg="del">
        <pc:chgData name="Procaccia, Ariel" userId="bde8855a-e108-4234-be84-521cdc6d83f2" providerId="ADAL" clId="{87A1C403-0CD4-4F83-A04E-491E0B9B38B4}" dt="2020-10-31T01:11:52.747" v="4" actId="2696"/>
        <pc:sldMkLst>
          <pc:docMk/>
          <pc:sldMk cId="3709028839" sldId="273"/>
        </pc:sldMkLst>
      </pc:sldChg>
      <pc:sldChg chg="del">
        <pc:chgData name="Procaccia, Ariel" userId="bde8855a-e108-4234-be84-521cdc6d83f2" providerId="ADAL" clId="{87A1C403-0CD4-4F83-A04E-491E0B9B38B4}" dt="2020-10-31T01:11:53.758" v="10" actId="2696"/>
        <pc:sldMkLst>
          <pc:docMk/>
          <pc:sldMk cId="490641273" sldId="277"/>
        </pc:sldMkLst>
      </pc:sldChg>
      <pc:sldChg chg="del">
        <pc:chgData name="Procaccia, Ariel" userId="bde8855a-e108-4234-be84-521cdc6d83f2" providerId="ADAL" clId="{87A1C403-0CD4-4F83-A04E-491E0B9B38B4}" dt="2020-10-31T01:11:52.679" v="1" actId="2696"/>
        <pc:sldMkLst>
          <pc:docMk/>
          <pc:sldMk cId="4172169729" sldId="278"/>
        </pc:sldMkLst>
      </pc:sldChg>
      <pc:sldChg chg="del">
        <pc:chgData name="Procaccia, Ariel" userId="bde8855a-e108-4234-be84-521cdc6d83f2" providerId="ADAL" clId="{87A1C403-0CD4-4F83-A04E-491E0B9B38B4}" dt="2020-10-31T01:11:52.915" v="6" actId="2696"/>
        <pc:sldMkLst>
          <pc:docMk/>
          <pc:sldMk cId="2924022241" sldId="290"/>
        </pc:sldMkLst>
      </pc:sldChg>
      <pc:sldChg chg="del">
        <pc:chgData name="Procaccia, Ariel" userId="bde8855a-e108-4234-be84-521cdc6d83f2" providerId="ADAL" clId="{87A1C403-0CD4-4F83-A04E-491E0B9B38B4}" dt="2020-10-31T01:11:52.943" v="8" actId="2696"/>
        <pc:sldMkLst>
          <pc:docMk/>
          <pc:sldMk cId="1494855304" sldId="291"/>
        </pc:sldMkLst>
      </pc:sldChg>
      <pc:sldChg chg="del">
        <pc:chgData name="Procaccia, Ariel" userId="bde8855a-e108-4234-be84-521cdc6d83f2" providerId="ADAL" clId="{87A1C403-0CD4-4F83-A04E-491E0B9B38B4}" dt="2020-10-31T01:11:52.948" v="9" actId="2696"/>
        <pc:sldMkLst>
          <pc:docMk/>
          <pc:sldMk cId="4120699710" sldId="292"/>
        </pc:sldMkLst>
      </pc:sldChg>
    </pc:docChg>
  </pc:docChgLst>
  <pc:docChgLst>
    <pc:chgData name="Procaccia, Ariel" userId="bde8855a-e108-4234-be84-521cdc6d83f2" providerId="ADAL" clId="{D1A604AC-4586-4769-A1F3-88695D3D281E}"/>
    <pc:docChg chg="undo custSel addSld delSld modSld modShowInfo">
      <pc:chgData name="Procaccia, Ariel" userId="bde8855a-e108-4234-be84-521cdc6d83f2" providerId="ADAL" clId="{D1A604AC-4586-4769-A1F3-88695D3D281E}" dt="2022-01-24T15:30:22.174" v="21" actId="729"/>
      <pc:docMkLst>
        <pc:docMk/>
      </pc:docMkLst>
      <pc:sldChg chg="mod modShow">
        <pc:chgData name="Procaccia, Ariel" userId="bde8855a-e108-4234-be84-521cdc6d83f2" providerId="ADAL" clId="{D1A604AC-4586-4769-A1F3-88695D3D281E}" dt="2022-01-24T15:30:22.174" v="21" actId="729"/>
        <pc:sldMkLst>
          <pc:docMk/>
          <pc:sldMk cId="4172169729" sldId="278"/>
        </pc:sldMkLst>
      </pc:sldChg>
      <pc:sldChg chg="add del mod modShow">
        <pc:chgData name="Procaccia, Ariel" userId="bde8855a-e108-4234-be84-521cdc6d83f2" providerId="ADAL" clId="{D1A604AC-4586-4769-A1F3-88695D3D281E}" dt="2022-01-24T15:30:22.174" v="21" actId="729"/>
        <pc:sldMkLst>
          <pc:docMk/>
          <pc:sldMk cId="2269849630" sldId="528"/>
        </pc:sldMkLst>
      </pc:sldChg>
      <pc:sldChg chg="modSp mod">
        <pc:chgData name="Procaccia, Ariel" userId="bde8855a-e108-4234-be84-521cdc6d83f2" providerId="ADAL" clId="{D1A604AC-4586-4769-A1F3-88695D3D281E}" dt="2022-01-23T14:17:52.803" v="16" actId="20577"/>
        <pc:sldMkLst>
          <pc:docMk/>
          <pc:sldMk cId="2862599819" sldId="530"/>
        </pc:sldMkLst>
      </pc:sldChg>
    </pc:docChg>
  </pc:docChgLst>
  <pc:docChgLst>
    <pc:chgData name="Procaccia, Ariel" userId="bde8855a-e108-4234-be84-521cdc6d83f2" providerId="ADAL" clId="{B513745B-9A3C-4DC9-BE5A-9AAD4CFABFAF}"/>
    <pc:docChg chg="modSld">
      <pc:chgData name="Procaccia, Ariel" userId="bde8855a-e108-4234-be84-521cdc6d83f2" providerId="ADAL" clId="{B513745B-9A3C-4DC9-BE5A-9AAD4CFABFAF}" dt="2025-05-26T03:37:24.660" v="1" actId="20577"/>
      <pc:docMkLst>
        <pc:docMk/>
      </pc:docMkLst>
      <pc:sldChg chg="modSp mod">
        <pc:chgData name="Procaccia, Ariel" userId="bde8855a-e108-4234-be84-521cdc6d83f2" providerId="ADAL" clId="{B513745B-9A3C-4DC9-BE5A-9AAD4CFABFAF}" dt="2025-05-26T03:37:24.660" v="1" actId="20577"/>
        <pc:sldMkLst>
          <pc:docMk/>
          <pc:sldMk cId="1419135795" sldId="312"/>
        </pc:sldMkLst>
      </pc:sldChg>
    </pc:docChg>
  </pc:docChgLst>
  <pc:docChgLst>
    <pc:chgData name="Procaccia, Ariel" userId="bde8855a-e108-4234-be84-521cdc6d83f2" providerId="ADAL" clId="{E47144F1-E121-4662-B57F-C250BE49C71A}"/>
    <pc:docChg chg="modSld">
      <pc:chgData name="Procaccia, Ariel" userId="bde8855a-e108-4234-be84-521cdc6d83f2" providerId="ADAL" clId="{E47144F1-E121-4662-B57F-C250BE49C71A}" dt="2021-12-20T18:13:40.662" v="1" actId="20577"/>
      <pc:docMkLst>
        <pc:docMk/>
      </pc:docMkLst>
      <pc:sldChg chg="modSp mod">
        <pc:chgData name="Procaccia, Ariel" userId="bde8855a-e108-4234-be84-521cdc6d83f2" providerId="ADAL" clId="{E47144F1-E121-4662-B57F-C250BE49C71A}" dt="2021-12-20T18:13:40.662" v="1" actId="20577"/>
        <pc:sldMkLst>
          <pc:docMk/>
          <pc:sldMk cId="1419135795" sldId="312"/>
        </pc:sldMkLst>
      </pc:sldChg>
    </pc:docChg>
  </pc:docChgLst>
  <pc:docChgLst>
    <pc:chgData name="Procaccia, Ariel" userId="bde8855a-e108-4234-be84-521cdc6d83f2" providerId="ADAL" clId="{54B19912-5F37-4D0A-A2C9-42BB5E250F4B}"/>
    <pc:docChg chg="undo redo custSel addSld delSld modSld sldOrd">
      <pc:chgData name="Procaccia, Ariel" userId="bde8855a-e108-4234-be84-521cdc6d83f2" providerId="ADAL" clId="{54B19912-5F37-4D0A-A2C9-42BB5E250F4B}" dt="2020-11-20T18:41:09.879" v="14593" actId="207"/>
      <pc:docMkLst>
        <pc:docMk/>
      </pc:docMkLst>
      <pc:sldChg chg="addSp delSp modSp add ord modAnim modNotesTx">
        <pc:chgData name="Procaccia, Ariel" userId="bde8855a-e108-4234-be84-521cdc6d83f2" providerId="ADAL" clId="{54B19912-5F37-4D0A-A2C9-42BB5E250F4B}" dt="2020-11-14T18:24:32.768" v="13021" actId="20577"/>
        <pc:sldMkLst>
          <pc:docMk/>
          <pc:sldMk cId="2188059007" sldId="258"/>
        </pc:sldMkLst>
      </pc:sldChg>
      <pc:sldChg chg="modSp ord">
        <pc:chgData name="Procaccia, Ariel" userId="bde8855a-e108-4234-be84-521cdc6d83f2" providerId="ADAL" clId="{54B19912-5F37-4D0A-A2C9-42BB5E250F4B}" dt="2020-11-13T15:11:39.910" v="8712"/>
        <pc:sldMkLst>
          <pc:docMk/>
          <pc:sldMk cId="3327064660" sldId="260"/>
        </pc:sldMkLst>
      </pc:sldChg>
      <pc:sldChg chg="del">
        <pc:chgData name="Procaccia, Ariel" userId="bde8855a-e108-4234-be84-521cdc6d83f2" providerId="ADAL" clId="{54B19912-5F37-4D0A-A2C9-42BB5E250F4B}" dt="2020-11-10T19:41:42.260" v="17" actId="2696"/>
        <pc:sldMkLst>
          <pc:docMk/>
          <pc:sldMk cId="376640225" sldId="261"/>
        </pc:sldMkLst>
      </pc:sldChg>
      <pc:sldChg chg="modSp add del">
        <pc:chgData name="Procaccia, Ariel" userId="bde8855a-e108-4234-be84-521cdc6d83f2" providerId="ADAL" clId="{54B19912-5F37-4D0A-A2C9-42BB5E250F4B}" dt="2020-11-12T21:08:15.872" v="7744" actId="2696"/>
        <pc:sldMkLst>
          <pc:docMk/>
          <pc:sldMk cId="1589625529" sldId="261"/>
        </pc:sldMkLst>
      </pc:sldChg>
      <pc:sldChg chg="addSp delSp modSp add mod modAnim">
        <pc:chgData name="Procaccia, Ariel" userId="bde8855a-e108-4234-be84-521cdc6d83f2" providerId="ADAL" clId="{54B19912-5F37-4D0A-A2C9-42BB5E250F4B}" dt="2020-11-13T15:16:09.364" v="8749" actId="20577"/>
        <pc:sldMkLst>
          <pc:docMk/>
          <pc:sldMk cId="1185215010" sldId="262"/>
        </pc:sldMkLst>
      </pc:sldChg>
      <pc:sldChg chg="addSp delSp modSp add delAnim modAnim">
        <pc:chgData name="Procaccia, Ariel" userId="bde8855a-e108-4234-be84-521cdc6d83f2" providerId="ADAL" clId="{54B19912-5F37-4D0A-A2C9-42BB5E250F4B}" dt="2020-11-13T16:15:35.515" v="10803" actId="1036"/>
        <pc:sldMkLst>
          <pc:docMk/>
          <pc:sldMk cId="1913856237" sldId="263"/>
        </pc:sldMkLst>
      </pc:sldChg>
      <pc:sldChg chg="addSp delSp modSp add">
        <pc:chgData name="Procaccia, Ariel" userId="bde8855a-e108-4234-be84-521cdc6d83f2" providerId="ADAL" clId="{54B19912-5F37-4D0A-A2C9-42BB5E250F4B}" dt="2020-11-13T18:24:45.830" v="11435" actId="1035"/>
        <pc:sldMkLst>
          <pc:docMk/>
          <pc:sldMk cId="269031409" sldId="264"/>
        </pc:sldMkLst>
      </pc:sldChg>
      <pc:sldChg chg="modSp add del">
        <pc:chgData name="Procaccia, Ariel" userId="bde8855a-e108-4234-be84-521cdc6d83f2" providerId="ADAL" clId="{54B19912-5F37-4D0A-A2C9-42BB5E250F4B}" dt="2020-11-13T18:29:15.645" v="11923" actId="2696"/>
        <pc:sldMkLst>
          <pc:docMk/>
          <pc:sldMk cId="1331921424" sldId="265"/>
        </pc:sldMkLst>
      </pc:sldChg>
      <pc:sldChg chg="addSp delSp modSp add">
        <pc:chgData name="Procaccia, Ariel" userId="bde8855a-e108-4234-be84-521cdc6d83f2" providerId="ADAL" clId="{54B19912-5F37-4D0A-A2C9-42BB5E250F4B}" dt="2020-11-14T18:17:57.330" v="12936" actId="20577"/>
        <pc:sldMkLst>
          <pc:docMk/>
          <pc:sldMk cId="2683911678" sldId="266"/>
        </pc:sldMkLst>
      </pc:sldChg>
      <pc:sldChg chg="addSp delSp modSp add ord">
        <pc:chgData name="Procaccia, Ariel" userId="bde8855a-e108-4234-be84-521cdc6d83f2" providerId="ADAL" clId="{54B19912-5F37-4D0A-A2C9-42BB5E250F4B}" dt="2020-11-13T16:04:29.166" v="10589" actId="20577"/>
        <pc:sldMkLst>
          <pc:docMk/>
          <pc:sldMk cId="1630409823" sldId="267"/>
        </pc:sldMkLst>
      </pc:sldChg>
      <pc:sldChg chg="modSp add del">
        <pc:chgData name="Procaccia, Ariel" userId="bde8855a-e108-4234-be84-521cdc6d83f2" providerId="ADAL" clId="{54B19912-5F37-4D0A-A2C9-42BB5E250F4B}" dt="2020-11-13T16:16:58.026" v="10832" actId="2696"/>
        <pc:sldMkLst>
          <pc:docMk/>
          <pc:sldMk cId="4278087903" sldId="268"/>
        </pc:sldMkLst>
      </pc:sldChg>
      <pc:sldChg chg="add del">
        <pc:chgData name="Procaccia, Ariel" userId="bde8855a-e108-4234-be84-521cdc6d83f2" providerId="ADAL" clId="{54B19912-5F37-4D0A-A2C9-42BB5E250F4B}" dt="2020-11-10T19:52:24.576" v="389" actId="2696"/>
        <pc:sldMkLst>
          <pc:docMk/>
          <pc:sldMk cId="566601505" sldId="269"/>
        </pc:sldMkLst>
      </pc:sldChg>
      <pc:sldChg chg="modSp add modNotesTx">
        <pc:chgData name="Procaccia, Ariel" userId="bde8855a-e108-4234-be84-521cdc6d83f2" providerId="ADAL" clId="{54B19912-5F37-4D0A-A2C9-42BB5E250F4B}" dt="2020-11-13T18:29:50.846" v="11941" actId="20577"/>
        <pc:sldMkLst>
          <pc:docMk/>
          <pc:sldMk cId="1490761616" sldId="272"/>
        </pc:sldMkLst>
      </pc:sldChg>
      <pc:sldChg chg="modSp add">
        <pc:chgData name="Procaccia, Ariel" userId="bde8855a-e108-4234-be84-521cdc6d83f2" providerId="ADAL" clId="{54B19912-5F37-4D0A-A2C9-42BB5E250F4B}" dt="2020-11-14T18:27:14.765" v="13114" actId="1036"/>
        <pc:sldMkLst>
          <pc:docMk/>
          <pc:sldMk cId="1506725994" sldId="276"/>
        </pc:sldMkLst>
      </pc:sldChg>
      <pc:sldChg chg="modSp add del">
        <pc:chgData name="Procaccia, Ariel" userId="bde8855a-e108-4234-be84-521cdc6d83f2" providerId="ADAL" clId="{54B19912-5F37-4D0A-A2C9-42BB5E250F4B}" dt="2020-11-11T03:31:46.435" v="3615" actId="2696"/>
        <pc:sldMkLst>
          <pc:docMk/>
          <pc:sldMk cId="392490145" sldId="304"/>
        </pc:sldMkLst>
      </pc:sldChg>
      <pc:sldChg chg="addSp delSp modSp add modNotesTx">
        <pc:chgData name="Procaccia, Ariel" userId="bde8855a-e108-4234-be84-521cdc6d83f2" providerId="ADAL" clId="{54B19912-5F37-4D0A-A2C9-42BB5E250F4B}" dt="2020-11-13T14:38:28.655" v="8244"/>
        <pc:sldMkLst>
          <pc:docMk/>
          <pc:sldMk cId="3577202677" sldId="305"/>
        </pc:sldMkLst>
      </pc:sldChg>
      <pc:sldChg chg="addSp modSp add del">
        <pc:chgData name="Procaccia, Ariel" userId="bde8855a-e108-4234-be84-521cdc6d83f2" providerId="ADAL" clId="{54B19912-5F37-4D0A-A2C9-42BB5E250F4B}" dt="2020-11-14T19:56:33.927" v="14408" actId="2696"/>
        <pc:sldMkLst>
          <pc:docMk/>
          <pc:sldMk cId="633504730" sldId="306"/>
        </pc:sldMkLst>
      </pc:sldChg>
      <pc:sldChg chg="add del">
        <pc:chgData name="Procaccia, Ariel" userId="bde8855a-e108-4234-be84-521cdc6d83f2" providerId="ADAL" clId="{54B19912-5F37-4D0A-A2C9-42BB5E250F4B}" dt="2020-11-12T15:56:46.200" v="5625" actId="2696"/>
        <pc:sldMkLst>
          <pc:docMk/>
          <pc:sldMk cId="2932045352" sldId="307"/>
        </pc:sldMkLst>
      </pc:sldChg>
      <pc:sldChg chg="modSp add modNotesTx">
        <pc:chgData name="Procaccia, Ariel" userId="bde8855a-e108-4234-be84-521cdc6d83f2" providerId="ADAL" clId="{54B19912-5F37-4D0A-A2C9-42BB5E250F4B}" dt="2020-11-12T16:24:03.454" v="6945" actId="12788"/>
        <pc:sldMkLst>
          <pc:docMk/>
          <pc:sldMk cId="2596710901" sldId="308"/>
        </pc:sldMkLst>
      </pc:sldChg>
      <pc:sldChg chg="modSp add modNotesTx">
        <pc:chgData name="Procaccia, Ariel" userId="bde8855a-e108-4234-be84-521cdc6d83f2" providerId="ADAL" clId="{54B19912-5F37-4D0A-A2C9-42BB5E250F4B}" dt="2020-11-12T16:36:27.065" v="7656"/>
        <pc:sldMkLst>
          <pc:docMk/>
          <pc:sldMk cId="3427478236" sldId="309"/>
        </pc:sldMkLst>
      </pc:sldChg>
      <pc:sldChg chg="modSp add del">
        <pc:chgData name="Procaccia, Ariel" userId="bde8855a-e108-4234-be84-521cdc6d83f2" providerId="ADAL" clId="{54B19912-5F37-4D0A-A2C9-42BB5E250F4B}" dt="2020-11-13T15:10:24.627" v="8711" actId="2696"/>
        <pc:sldMkLst>
          <pc:docMk/>
          <pc:sldMk cId="2355083353" sldId="310"/>
        </pc:sldMkLst>
      </pc:sldChg>
      <pc:sldChg chg="addSp delSp modSp add modAnim">
        <pc:chgData name="Procaccia, Ariel" userId="bde8855a-e108-4234-be84-521cdc6d83f2" providerId="ADAL" clId="{54B19912-5F37-4D0A-A2C9-42BB5E250F4B}" dt="2020-11-13T15:48:03.119" v="10360" actId="1035"/>
        <pc:sldMkLst>
          <pc:docMk/>
          <pc:sldMk cId="638346451" sldId="311"/>
        </pc:sldMkLst>
      </pc:sldChg>
      <pc:sldChg chg="modSp add ord">
        <pc:chgData name="Procaccia, Ariel" userId="bde8855a-e108-4234-be84-521cdc6d83f2" providerId="ADAL" clId="{54B19912-5F37-4D0A-A2C9-42BB5E250F4B}" dt="2020-11-13T15:11:54.242" v="8728" actId="20577"/>
        <pc:sldMkLst>
          <pc:docMk/>
          <pc:sldMk cId="1419135795" sldId="312"/>
        </pc:sldMkLst>
      </pc:sldChg>
      <pc:sldChg chg="addSp delSp modSp add delAnim modAnim">
        <pc:chgData name="Procaccia, Ariel" userId="bde8855a-e108-4234-be84-521cdc6d83f2" providerId="ADAL" clId="{54B19912-5F37-4D0A-A2C9-42BB5E250F4B}" dt="2020-11-14T18:50:44.805" v="13419"/>
        <pc:sldMkLst>
          <pc:docMk/>
          <pc:sldMk cId="1800917490" sldId="313"/>
        </pc:sldMkLst>
      </pc:sldChg>
      <pc:sldChg chg="addSp delSp modSp add modAnim">
        <pc:chgData name="Procaccia, Ariel" userId="bde8855a-e108-4234-be84-521cdc6d83f2" providerId="ADAL" clId="{54B19912-5F37-4D0A-A2C9-42BB5E250F4B}" dt="2020-11-20T18:41:09.879" v="14593" actId="207"/>
        <pc:sldMkLst>
          <pc:docMk/>
          <pc:sldMk cId="1696261704" sldId="314"/>
        </pc:sldMkLst>
      </pc:sldChg>
      <pc:sldChg chg="addSp delSp modSp add">
        <pc:chgData name="Procaccia, Ariel" userId="bde8855a-e108-4234-be84-521cdc6d83f2" providerId="ADAL" clId="{54B19912-5F37-4D0A-A2C9-42BB5E250F4B}" dt="2020-11-14T20:03:36.476" v="14587" actId="12789"/>
        <pc:sldMkLst>
          <pc:docMk/>
          <pc:sldMk cId="102458043" sldId="315"/>
        </pc:sldMkLst>
      </pc:sldChg>
      <pc:sldChg chg="addSp modSp add modAnim">
        <pc:chgData name="Procaccia, Ariel" userId="bde8855a-e108-4234-be84-521cdc6d83f2" providerId="ADAL" clId="{54B19912-5F37-4D0A-A2C9-42BB5E250F4B}" dt="2020-11-13T18:28:23.601" v="11921" actId="207"/>
        <pc:sldMkLst>
          <pc:docMk/>
          <pc:sldMk cId="820019369" sldId="316"/>
        </pc:sldMkLst>
      </pc:sldChg>
      <pc:sldChg chg="addSp delSp modSp add">
        <pc:chgData name="Procaccia, Ariel" userId="bde8855a-e108-4234-be84-521cdc6d83f2" providerId="ADAL" clId="{54B19912-5F37-4D0A-A2C9-42BB5E250F4B}" dt="2020-11-14T18:12:56.375" v="12456" actId="1036"/>
        <pc:sldMkLst>
          <pc:docMk/>
          <pc:sldMk cId="3352137487" sldId="317"/>
        </pc:sldMkLst>
      </pc:sldChg>
      <pc:sldChg chg="add del">
        <pc:chgData name="Procaccia, Ariel" userId="bde8855a-e108-4234-be84-521cdc6d83f2" providerId="ADAL" clId="{54B19912-5F37-4D0A-A2C9-42BB5E250F4B}" dt="2020-11-14T18:12:11.306" v="12362" actId="2696"/>
        <pc:sldMkLst>
          <pc:docMk/>
          <pc:sldMk cId="680518085" sldId="318"/>
        </pc:sldMkLst>
      </pc:sldChg>
      <pc:sldChg chg="addSp delSp modSp add modAnim">
        <pc:chgData name="Procaccia, Ariel" userId="bde8855a-e108-4234-be84-521cdc6d83f2" providerId="ADAL" clId="{54B19912-5F37-4D0A-A2C9-42BB5E250F4B}" dt="2020-11-14T19:16:06.069" v="13505"/>
        <pc:sldMkLst>
          <pc:docMk/>
          <pc:sldMk cId="1368545475" sldId="318"/>
        </pc:sldMkLst>
      </pc:sldChg>
      <pc:sldChg chg="add del">
        <pc:chgData name="Procaccia, Ariel" userId="bde8855a-e108-4234-be84-521cdc6d83f2" providerId="ADAL" clId="{54B19912-5F37-4D0A-A2C9-42BB5E250F4B}" dt="2020-11-14T18:12:29.141" v="12370" actId="2696"/>
        <pc:sldMkLst>
          <pc:docMk/>
          <pc:sldMk cId="246414977" sldId="319"/>
        </pc:sldMkLst>
      </pc:sldChg>
      <pc:sldChg chg="modSp add">
        <pc:chgData name="Procaccia, Ariel" userId="bde8855a-e108-4234-be84-521cdc6d83f2" providerId="ADAL" clId="{54B19912-5F37-4D0A-A2C9-42BB5E250F4B}" dt="2020-11-14T19:56:11.720" v="14407" actId="313"/>
        <pc:sldMkLst>
          <pc:docMk/>
          <pc:sldMk cId="2161831936" sldId="520"/>
        </pc:sldMkLst>
      </pc:sldChg>
      <pc:sldChg chg="addSp delSp modSp add modAnim">
        <pc:chgData name="Procaccia, Ariel" userId="bde8855a-e108-4234-be84-521cdc6d83f2" providerId="ADAL" clId="{54B19912-5F37-4D0A-A2C9-42BB5E250F4B}" dt="2020-11-14T20:00:38.073" v="14535" actId="1036"/>
        <pc:sldMkLst>
          <pc:docMk/>
          <pc:sldMk cId="2642098057" sldId="521"/>
        </pc:sldMkLst>
      </pc:sldChg>
      <pc:sldChg chg="addSp delSp modSp add">
        <pc:chgData name="Procaccia, Ariel" userId="bde8855a-e108-4234-be84-521cdc6d83f2" providerId="ADAL" clId="{54B19912-5F37-4D0A-A2C9-42BB5E250F4B}" dt="2020-11-14T20:02:25.103" v="14582" actId="478"/>
        <pc:sldMkLst>
          <pc:docMk/>
          <pc:sldMk cId="1181011022" sldId="522"/>
        </pc:sldMkLst>
      </pc:sldChg>
    </pc:docChg>
  </pc:docChgLst>
  <pc:docChgLst>
    <pc:chgData name="Procaccia, Ariel" userId="bde8855a-e108-4234-be84-521cdc6d83f2" providerId="ADAL" clId="{5F432BD2-99D1-4C4C-AE68-6D5BE5030923}"/>
    <pc:docChg chg="modSld">
      <pc:chgData name="Procaccia, Ariel" userId="bde8855a-e108-4234-be84-521cdc6d83f2" providerId="ADAL" clId="{5F432BD2-99D1-4C4C-AE68-6D5BE5030923}" dt="2022-12-13T19:45:15.171" v="29" actId="20577"/>
      <pc:docMkLst>
        <pc:docMk/>
      </pc:docMkLst>
      <pc:sldChg chg="modSp mod">
        <pc:chgData name="Procaccia, Ariel" userId="bde8855a-e108-4234-be84-521cdc6d83f2" providerId="ADAL" clId="{5F432BD2-99D1-4C4C-AE68-6D5BE5030923}" dt="2022-12-13T19:44:01.656" v="1" actId="20577"/>
        <pc:sldMkLst>
          <pc:docMk/>
          <pc:sldMk cId="1419135795" sldId="312"/>
        </pc:sldMkLst>
      </pc:sldChg>
      <pc:sldChg chg="modSp mod">
        <pc:chgData name="Procaccia, Ariel" userId="bde8855a-e108-4234-be84-521cdc6d83f2" providerId="ADAL" clId="{5F432BD2-99D1-4C4C-AE68-6D5BE5030923}" dt="2022-12-13T19:45:15.171" v="29" actId="20577"/>
        <pc:sldMkLst>
          <pc:docMk/>
          <pc:sldMk cId="2862599819" sldId="530"/>
        </pc:sldMkLst>
      </pc:sldChg>
    </pc:docChg>
  </pc:docChgLst>
  <pc:docChgLst>
    <pc:chgData name="Procaccia, Ariel" userId="bde8855a-e108-4234-be84-521cdc6d83f2" providerId="ADAL" clId="{CA307A13-C5EF-4248-9A55-FC387E1E53D8}"/>
    <pc:docChg chg="delSld">
      <pc:chgData name="Procaccia, Ariel" userId="bde8855a-e108-4234-be84-521cdc6d83f2" providerId="ADAL" clId="{CA307A13-C5EF-4248-9A55-FC387E1E53D8}" dt="2020-12-10T20:44:35.126" v="18" actId="2696"/>
      <pc:docMkLst>
        <pc:docMk/>
      </pc:docMkLst>
      <pc:sldChg chg="del">
        <pc:chgData name="Procaccia, Ariel" userId="bde8855a-e108-4234-be84-521cdc6d83f2" providerId="ADAL" clId="{CA307A13-C5EF-4248-9A55-FC387E1E53D8}" dt="2020-12-10T20:44:34.640" v="7" actId="2696"/>
        <pc:sldMkLst>
          <pc:docMk/>
          <pc:sldMk cId="2188059007" sldId="258"/>
        </pc:sldMkLst>
      </pc:sldChg>
      <pc:sldChg chg="del">
        <pc:chgData name="Procaccia, Ariel" userId="bde8855a-e108-4234-be84-521cdc6d83f2" providerId="ADAL" clId="{CA307A13-C5EF-4248-9A55-FC387E1E53D8}" dt="2020-12-10T20:44:34.249" v="0" actId="2696"/>
        <pc:sldMkLst>
          <pc:docMk/>
          <pc:sldMk cId="3327064660" sldId="260"/>
        </pc:sldMkLst>
      </pc:sldChg>
      <pc:sldChg chg="del">
        <pc:chgData name="Procaccia, Ariel" userId="bde8855a-e108-4234-be84-521cdc6d83f2" providerId="ADAL" clId="{CA307A13-C5EF-4248-9A55-FC387E1E53D8}" dt="2020-12-10T20:44:34.281" v="1" actId="2696"/>
        <pc:sldMkLst>
          <pc:docMk/>
          <pc:sldMk cId="1185215010" sldId="262"/>
        </pc:sldMkLst>
      </pc:sldChg>
      <pc:sldChg chg="del">
        <pc:chgData name="Procaccia, Ariel" userId="bde8855a-e108-4234-be84-521cdc6d83f2" providerId="ADAL" clId="{CA307A13-C5EF-4248-9A55-FC387E1E53D8}" dt="2020-12-10T20:44:34.421" v="4" actId="2696"/>
        <pc:sldMkLst>
          <pc:docMk/>
          <pc:sldMk cId="1913856237" sldId="263"/>
        </pc:sldMkLst>
      </pc:sldChg>
      <pc:sldChg chg="del">
        <pc:chgData name="Procaccia, Ariel" userId="bde8855a-e108-4234-be84-521cdc6d83f2" providerId="ADAL" clId="{CA307A13-C5EF-4248-9A55-FC387E1E53D8}" dt="2020-12-10T20:44:34.687" v="10" actId="2696"/>
        <pc:sldMkLst>
          <pc:docMk/>
          <pc:sldMk cId="269031409" sldId="264"/>
        </pc:sldMkLst>
      </pc:sldChg>
      <pc:sldChg chg="del">
        <pc:chgData name="Procaccia, Ariel" userId="bde8855a-e108-4234-be84-521cdc6d83f2" providerId="ADAL" clId="{CA307A13-C5EF-4248-9A55-FC387E1E53D8}" dt="2020-12-10T20:44:34.922" v="15" actId="2696"/>
        <pc:sldMkLst>
          <pc:docMk/>
          <pc:sldMk cId="2683911678" sldId="266"/>
        </pc:sldMkLst>
      </pc:sldChg>
      <pc:sldChg chg="del">
        <pc:chgData name="Procaccia, Ariel" userId="bde8855a-e108-4234-be84-521cdc6d83f2" providerId="ADAL" clId="{CA307A13-C5EF-4248-9A55-FC387E1E53D8}" dt="2020-12-10T20:44:34.531" v="5" actId="2696"/>
        <pc:sldMkLst>
          <pc:docMk/>
          <pc:sldMk cId="1630409823" sldId="267"/>
        </pc:sldMkLst>
      </pc:sldChg>
      <pc:sldChg chg="del">
        <pc:chgData name="Procaccia, Ariel" userId="bde8855a-e108-4234-be84-521cdc6d83f2" providerId="ADAL" clId="{CA307A13-C5EF-4248-9A55-FC387E1E53D8}" dt="2020-12-10T20:44:34.735" v="12" actId="2696"/>
        <pc:sldMkLst>
          <pc:docMk/>
          <pc:sldMk cId="1490761616" sldId="272"/>
        </pc:sldMkLst>
      </pc:sldChg>
      <pc:sldChg chg="del">
        <pc:chgData name="Procaccia, Ariel" userId="bde8855a-e108-4234-be84-521cdc6d83f2" providerId="ADAL" clId="{CA307A13-C5EF-4248-9A55-FC387E1E53D8}" dt="2020-12-10T20:44:34.656" v="8" actId="2696"/>
        <pc:sldMkLst>
          <pc:docMk/>
          <pc:sldMk cId="1506725994" sldId="276"/>
        </pc:sldMkLst>
      </pc:sldChg>
      <pc:sldChg chg="del">
        <pc:chgData name="Procaccia, Ariel" userId="bde8855a-e108-4234-be84-521cdc6d83f2" providerId="ADAL" clId="{CA307A13-C5EF-4248-9A55-FC387E1E53D8}" dt="2020-12-10T20:44:34.343" v="3" actId="2696"/>
        <pc:sldMkLst>
          <pc:docMk/>
          <pc:sldMk cId="3577202677" sldId="305"/>
        </pc:sldMkLst>
      </pc:sldChg>
      <pc:sldChg chg="del">
        <pc:chgData name="Procaccia, Ariel" userId="bde8855a-e108-4234-be84-521cdc6d83f2" providerId="ADAL" clId="{CA307A13-C5EF-4248-9A55-FC387E1E53D8}" dt="2020-12-10T20:44:34.671" v="9" actId="2696"/>
        <pc:sldMkLst>
          <pc:docMk/>
          <pc:sldMk cId="2596710901" sldId="308"/>
        </pc:sldMkLst>
      </pc:sldChg>
      <pc:sldChg chg="del">
        <pc:chgData name="Procaccia, Ariel" userId="bde8855a-e108-4234-be84-521cdc6d83f2" providerId="ADAL" clId="{CA307A13-C5EF-4248-9A55-FC387E1E53D8}" dt="2020-12-10T20:44:34.782" v="14" actId="2696"/>
        <pc:sldMkLst>
          <pc:docMk/>
          <pc:sldMk cId="3427478236" sldId="309"/>
        </pc:sldMkLst>
      </pc:sldChg>
      <pc:sldChg chg="del">
        <pc:chgData name="Procaccia, Ariel" userId="bde8855a-e108-4234-be84-521cdc6d83f2" providerId="ADAL" clId="{CA307A13-C5EF-4248-9A55-FC387E1E53D8}" dt="2020-12-10T20:44:34.296" v="2" actId="2696"/>
        <pc:sldMkLst>
          <pc:docMk/>
          <pc:sldMk cId="638346451" sldId="311"/>
        </pc:sldMkLst>
      </pc:sldChg>
      <pc:sldChg chg="del">
        <pc:chgData name="Procaccia, Ariel" userId="bde8855a-e108-4234-be84-521cdc6d83f2" providerId="ADAL" clId="{CA307A13-C5EF-4248-9A55-FC387E1E53D8}" dt="2020-12-10T20:44:34.624" v="6" actId="2696"/>
        <pc:sldMkLst>
          <pc:docMk/>
          <pc:sldMk cId="1800917490" sldId="313"/>
        </pc:sldMkLst>
      </pc:sldChg>
      <pc:sldChg chg="del">
        <pc:chgData name="Procaccia, Ariel" userId="bde8855a-e108-4234-be84-521cdc6d83f2" providerId="ADAL" clId="{CA307A13-C5EF-4248-9A55-FC387E1E53D8}" dt="2020-12-10T20:44:35.110" v="17" actId="2696"/>
        <pc:sldMkLst>
          <pc:docMk/>
          <pc:sldMk cId="1696261704" sldId="314"/>
        </pc:sldMkLst>
      </pc:sldChg>
      <pc:sldChg chg="del">
        <pc:chgData name="Procaccia, Ariel" userId="bde8855a-e108-4234-be84-521cdc6d83f2" providerId="ADAL" clId="{CA307A13-C5EF-4248-9A55-FC387E1E53D8}" dt="2020-12-10T20:44:35.126" v="18" actId="2696"/>
        <pc:sldMkLst>
          <pc:docMk/>
          <pc:sldMk cId="102458043" sldId="315"/>
        </pc:sldMkLst>
      </pc:sldChg>
      <pc:sldChg chg="del">
        <pc:chgData name="Procaccia, Ariel" userId="bde8855a-e108-4234-be84-521cdc6d83f2" providerId="ADAL" clId="{CA307A13-C5EF-4248-9A55-FC387E1E53D8}" dt="2020-12-10T20:44:34.704" v="11" actId="2696"/>
        <pc:sldMkLst>
          <pc:docMk/>
          <pc:sldMk cId="820019369" sldId="316"/>
        </pc:sldMkLst>
      </pc:sldChg>
      <pc:sldChg chg="del">
        <pc:chgData name="Procaccia, Ariel" userId="bde8855a-e108-4234-be84-521cdc6d83f2" providerId="ADAL" clId="{CA307A13-C5EF-4248-9A55-FC387E1E53D8}" dt="2020-12-10T20:44:34.782" v="13" actId="2696"/>
        <pc:sldMkLst>
          <pc:docMk/>
          <pc:sldMk cId="3352137487" sldId="317"/>
        </pc:sldMkLst>
      </pc:sldChg>
      <pc:sldChg chg="del">
        <pc:chgData name="Procaccia, Ariel" userId="bde8855a-e108-4234-be84-521cdc6d83f2" providerId="ADAL" clId="{CA307A13-C5EF-4248-9A55-FC387E1E53D8}" dt="2020-12-10T20:44:35.079" v="16" actId="2696"/>
        <pc:sldMkLst>
          <pc:docMk/>
          <pc:sldMk cId="1368545475" sldId="318"/>
        </pc:sldMkLst>
      </pc:sldChg>
    </pc:docChg>
  </pc:docChgLst>
  <pc:docChgLst>
    <pc:chgData name="Procaccia, Ariel" userId="bde8855a-e108-4234-be84-521cdc6d83f2" providerId="ADAL" clId="{BCAF20B1-76FD-4C08-A291-D0F65F68B27A}"/>
    <pc:docChg chg="undo custSel addSld delSld modSld sldOrd">
      <pc:chgData name="Procaccia, Ariel" userId="bde8855a-e108-4234-be84-521cdc6d83f2" providerId="ADAL" clId="{BCAF20B1-76FD-4C08-A291-D0F65F68B27A}" dt="2020-10-22T01:55:14.319" v="367" actId="2696"/>
      <pc:docMkLst>
        <pc:docMk/>
      </pc:docMkLst>
      <pc:sldChg chg="del">
        <pc:chgData name="Procaccia, Ariel" userId="bde8855a-e108-4234-be84-521cdc6d83f2" providerId="ADAL" clId="{BCAF20B1-76FD-4C08-A291-D0F65F68B27A}" dt="2020-10-22T01:18:11.854" v="0" actId="2696"/>
        <pc:sldMkLst>
          <pc:docMk/>
          <pc:sldMk cId="2188059007" sldId="258"/>
        </pc:sldMkLst>
      </pc:sldChg>
      <pc:sldChg chg="modAnim">
        <pc:chgData name="Procaccia, Ariel" userId="bde8855a-e108-4234-be84-521cdc6d83f2" providerId="ADAL" clId="{BCAF20B1-76FD-4C08-A291-D0F65F68B27A}" dt="2020-10-22T01:26:02.738" v="28"/>
        <pc:sldMkLst>
          <pc:docMk/>
          <pc:sldMk cId="2869589969" sldId="260"/>
        </pc:sldMkLst>
      </pc:sldChg>
      <pc:sldChg chg="del">
        <pc:chgData name="Procaccia, Ariel" userId="bde8855a-e108-4234-be84-521cdc6d83f2" providerId="ADAL" clId="{BCAF20B1-76FD-4C08-A291-D0F65F68B27A}" dt="2020-10-22T01:18:13.754" v="3" actId="2696"/>
        <pc:sldMkLst>
          <pc:docMk/>
          <pc:sldMk cId="2438055466" sldId="261"/>
        </pc:sldMkLst>
      </pc:sldChg>
      <pc:sldChg chg="modSp">
        <pc:chgData name="Procaccia, Ariel" userId="bde8855a-e108-4234-be84-521cdc6d83f2" providerId="ADAL" clId="{BCAF20B1-76FD-4C08-A291-D0F65F68B27A}" dt="2020-10-22T01:52:30.910" v="366" actId="20577"/>
        <pc:sldMkLst>
          <pc:docMk/>
          <pc:sldMk cId="512413294" sldId="263"/>
        </pc:sldMkLst>
      </pc:sldChg>
      <pc:sldChg chg="modSp del ord modAnim">
        <pc:chgData name="Procaccia, Ariel" userId="bde8855a-e108-4234-be84-521cdc6d83f2" providerId="ADAL" clId="{BCAF20B1-76FD-4C08-A291-D0F65F68B27A}" dt="2020-10-22T01:55:14.319" v="367" actId="2696"/>
        <pc:sldMkLst>
          <pc:docMk/>
          <pc:sldMk cId="3482949425" sldId="265"/>
        </pc:sldMkLst>
      </pc:sldChg>
      <pc:sldChg chg="addSp delSp del addAnim delAnim">
        <pc:chgData name="Procaccia, Ariel" userId="bde8855a-e108-4234-be84-521cdc6d83f2" providerId="ADAL" clId="{BCAF20B1-76FD-4C08-A291-D0F65F68B27A}" dt="2020-10-22T01:19:03.648" v="14" actId="2696"/>
        <pc:sldMkLst>
          <pc:docMk/>
          <pc:sldMk cId="489166877" sldId="267"/>
        </pc:sldMkLst>
      </pc:sldChg>
      <pc:sldChg chg="del">
        <pc:chgData name="Procaccia, Ariel" userId="bde8855a-e108-4234-be84-521cdc6d83f2" providerId="ADAL" clId="{BCAF20B1-76FD-4C08-A291-D0F65F68B27A}" dt="2020-10-22T01:18:13.189" v="2" actId="2696"/>
        <pc:sldMkLst>
          <pc:docMk/>
          <pc:sldMk cId="1890471688" sldId="274"/>
        </pc:sldMkLst>
      </pc:sldChg>
      <pc:sldChg chg="del">
        <pc:chgData name="Procaccia, Ariel" userId="bde8855a-e108-4234-be84-521cdc6d83f2" providerId="ADAL" clId="{BCAF20B1-76FD-4C08-A291-D0F65F68B27A}" dt="2020-10-22T01:18:12.577" v="1" actId="2696"/>
        <pc:sldMkLst>
          <pc:docMk/>
          <pc:sldMk cId="912202014" sldId="279"/>
        </pc:sldMkLst>
      </pc:sldChg>
      <pc:sldChg chg="del">
        <pc:chgData name="Procaccia, Ariel" userId="bde8855a-e108-4234-be84-521cdc6d83f2" providerId="ADAL" clId="{BCAF20B1-76FD-4C08-A291-D0F65F68B27A}" dt="2020-10-22T01:18:14.401" v="4" actId="2696"/>
        <pc:sldMkLst>
          <pc:docMk/>
          <pc:sldMk cId="104273104" sldId="280"/>
        </pc:sldMkLst>
      </pc:sldChg>
      <pc:sldChg chg="add del">
        <pc:chgData name="Procaccia, Ariel" userId="bde8855a-e108-4234-be84-521cdc6d83f2" providerId="ADAL" clId="{BCAF20B1-76FD-4C08-A291-D0F65F68B27A}" dt="2020-10-22T01:18:55.508" v="11" actId="2696"/>
        <pc:sldMkLst>
          <pc:docMk/>
          <pc:sldMk cId="3670292614" sldId="281"/>
        </pc:sldMkLst>
      </pc:sldChg>
      <pc:sldChg chg="del">
        <pc:chgData name="Procaccia, Ariel" userId="bde8855a-e108-4234-be84-521cdc6d83f2" providerId="ADAL" clId="{BCAF20B1-76FD-4C08-A291-D0F65F68B27A}" dt="2020-10-22T01:19:04.513" v="15" actId="2696"/>
        <pc:sldMkLst>
          <pc:docMk/>
          <pc:sldMk cId="2624719265" sldId="282"/>
        </pc:sldMkLst>
      </pc:sldChg>
      <pc:sldChg chg="del">
        <pc:chgData name="Procaccia, Ariel" userId="bde8855a-e108-4234-be84-521cdc6d83f2" providerId="ADAL" clId="{BCAF20B1-76FD-4C08-A291-D0F65F68B27A}" dt="2020-10-22T01:19:10.056" v="20" actId="2696"/>
        <pc:sldMkLst>
          <pc:docMk/>
          <pc:sldMk cId="3166878902" sldId="286"/>
        </pc:sldMkLst>
      </pc:sldChg>
      <pc:sldChg chg="del">
        <pc:chgData name="Procaccia, Ariel" userId="bde8855a-e108-4234-be84-521cdc6d83f2" providerId="ADAL" clId="{BCAF20B1-76FD-4C08-A291-D0F65F68B27A}" dt="2020-10-22T01:19:06.676" v="18" actId="2696"/>
        <pc:sldMkLst>
          <pc:docMk/>
          <pc:sldMk cId="2750467037" sldId="288"/>
        </pc:sldMkLst>
      </pc:sldChg>
      <pc:sldChg chg="del">
        <pc:chgData name="Procaccia, Ariel" userId="bde8855a-e108-4234-be84-521cdc6d83f2" providerId="ADAL" clId="{BCAF20B1-76FD-4C08-A291-D0F65F68B27A}" dt="2020-10-22T01:19:07.314" v="19" actId="2696"/>
        <pc:sldMkLst>
          <pc:docMk/>
          <pc:sldMk cId="3208273527" sldId="289"/>
        </pc:sldMkLst>
      </pc:sldChg>
      <pc:sldChg chg="del">
        <pc:chgData name="Procaccia, Ariel" userId="bde8855a-e108-4234-be84-521cdc6d83f2" providerId="ADAL" clId="{BCAF20B1-76FD-4C08-A291-D0F65F68B27A}" dt="2020-10-22T01:19:15.586" v="21" actId="2696"/>
        <pc:sldMkLst>
          <pc:docMk/>
          <pc:sldMk cId="441347138" sldId="293"/>
        </pc:sldMkLst>
      </pc:sldChg>
      <pc:sldChg chg="add del">
        <pc:chgData name="Procaccia, Ariel" userId="bde8855a-e108-4234-be84-521cdc6d83f2" providerId="ADAL" clId="{BCAF20B1-76FD-4C08-A291-D0F65F68B27A}" dt="2020-10-22T01:18:57.064" v="12" actId="2696"/>
        <pc:sldMkLst>
          <pc:docMk/>
          <pc:sldMk cId="2167596404" sldId="294"/>
        </pc:sldMkLst>
      </pc:sldChg>
      <pc:sldChg chg="del">
        <pc:chgData name="Procaccia, Ariel" userId="bde8855a-e108-4234-be84-521cdc6d83f2" providerId="ADAL" clId="{BCAF20B1-76FD-4C08-A291-D0F65F68B27A}" dt="2020-10-22T01:19:05.196" v="16" actId="2696"/>
        <pc:sldMkLst>
          <pc:docMk/>
          <pc:sldMk cId="2057292406" sldId="295"/>
        </pc:sldMkLst>
      </pc:sldChg>
      <pc:sldChg chg="del">
        <pc:chgData name="Procaccia, Ariel" userId="bde8855a-e108-4234-be84-521cdc6d83f2" providerId="ADAL" clId="{BCAF20B1-76FD-4C08-A291-D0F65F68B27A}" dt="2020-10-22T01:19:05.856" v="17" actId="2696"/>
        <pc:sldMkLst>
          <pc:docMk/>
          <pc:sldMk cId="366350773" sldId="297"/>
        </pc:sldMkLst>
      </pc:sldChg>
    </pc:docChg>
  </pc:docChgLst>
  <pc:docChgLst>
    <pc:chgData name="Procaccia, Ariel" userId="bde8855a-e108-4234-be84-521cdc6d83f2" providerId="ADAL" clId="{0F616C55-EA69-4AA9-A3CE-A2585FB6489A}"/>
    <pc:docChg chg="modSld">
      <pc:chgData name="Procaccia, Ariel" userId="bde8855a-e108-4234-be84-521cdc6d83f2" providerId="ADAL" clId="{0F616C55-EA69-4AA9-A3CE-A2585FB6489A}" dt="2020-10-23T17:13:22.756" v="48" actId="20577"/>
      <pc:docMkLst>
        <pc:docMk/>
      </pc:docMkLst>
      <pc:sldChg chg="modSp">
        <pc:chgData name="Procaccia, Ariel" userId="bde8855a-e108-4234-be84-521cdc6d83f2" providerId="ADAL" clId="{0F616C55-EA69-4AA9-A3CE-A2585FB6489A}" dt="2020-10-23T17:13:22.756" v="48" actId="20577"/>
        <pc:sldMkLst>
          <pc:docMk/>
          <pc:sldMk cId="3510609028" sldId="259"/>
        </pc:sldMkLst>
      </pc:sldChg>
      <pc:sldChg chg="modSp">
        <pc:chgData name="Procaccia, Ariel" userId="bde8855a-e108-4234-be84-521cdc6d83f2" providerId="ADAL" clId="{0F616C55-EA69-4AA9-A3CE-A2585FB6489A}" dt="2020-10-23T03:49:41.011" v="6" actId="20577"/>
        <pc:sldMkLst>
          <pc:docMk/>
          <pc:sldMk cId="2869589969" sldId="260"/>
        </pc:sldMkLst>
      </pc:sldChg>
      <pc:sldChg chg="modSp">
        <pc:chgData name="Procaccia, Ariel" userId="bde8855a-e108-4234-be84-521cdc6d83f2" providerId="ADAL" clId="{0F616C55-EA69-4AA9-A3CE-A2585FB6489A}" dt="2020-10-23T16:45:29.232" v="18" actId="20577"/>
        <pc:sldMkLst>
          <pc:docMk/>
          <pc:sldMk cId="1490761616" sldId="272"/>
        </pc:sldMkLst>
      </pc:sldChg>
      <pc:sldChg chg="modSp">
        <pc:chgData name="Procaccia, Ariel" userId="bde8855a-e108-4234-be84-521cdc6d83f2" providerId="ADAL" clId="{0F616C55-EA69-4AA9-A3CE-A2585FB6489A}" dt="2020-10-23T13:14:37.177" v="16" actId="1035"/>
        <pc:sldMkLst>
          <pc:docMk/>
          <pc:sldMk cId="3709028839" sldId="273"/>
        </pc:sldMkLst>
      </pc:sldChg>
    </pc:docChg>
  </pc:docChgLst>
  <pc:docChgLst>
    <pc:chgData name="Procaccia, Ariel" userId="bde8855a-e108-4234-be84-521cdc6d83f2" providerId="ADAL" clId="{0A55F09D-BFD5-4BDD-9BF3-9F84CBC596E7}"/>
    <pc:docChg chg="undo redo custSel addSld delSld modSld modNotesMaster">
      <pc:chgData name="Procaccia, Ariel" userId="bde8855a-e108-4234-be84-521cdc6d83f2" providerId="ADAL" clId="{0A55F09D-BFD5-4BDD-9BF3-9F84CBC596E7}" dt="2024-01-22T15:34:24.468" v="638"/>
      <pc:docMkLst>
        <pc:docMk/>
      </pc:docMkLst>
      <pc:sldChg chg="addSp modSp add mod">
        <pc:chgData name="Procaccia, Ariel" userId="bde8855a-e108-4234-be84-521cdc6d83f2" providerId="ADAL" clId="{0A55F09D-BFD5-4BDD-9BF3-9F84CBC596E7}" dt="2024-01-13T17:53:07.474" v="480" actId="207"/>
        <pc:sldMkLst>
          <pc:docMk/>
          <pc:sldMk cId="1476967849" sldId="258"/>
        </pc:sldMkLst>
      </pc:sldChg>
      <pc:sldChg chg="del mod modShow">
        <pc:chgData name="Procaccia, Ariel" userId="bde8855a-e108-4234-be84-521cdc6d83f2" providerId="ADAL" clId="{0A55F09D-BFD5-4BDD-9BF3-9F84CBC596E7}" dt="2024-01-12T21:53:12.143" v="95" actId="47"/>
        <pc:sldMkLst>
          <pc:docMk/>
          <pc:sldMk cId="4172169729" sldId="278"/>
        </pc:sldMkLst>
      </pc:sldChg>
      <pc:sldChg chg="modSp mod">
        <pc:chgData name="Procaccia, Ariel" userId="bde8855a-e108-4234-be84-521cdc6d83f2" providerId="ADAL" clId="{0A55F09D-BFD5-4BDD-9BF3-9F84CBC596E7}" dt="2024-01-12T20:48:03.331" v="1" actId="20577"/>
        <pc:sldMkLst>
          <pc:docMk/>
          <pc:sldMk cId="1419135795" sldId="312"/>
        </pc:sldMkLst>
      </pc:sldChg>
      <pc:sldChg chg="modSp mod">
        <pc:chgData name="Procaccia, Ariel" userId="bde8855a-e108-4234-be84-521cdc6d83f2" providerId="ADAL" clId="{0A55F09D-BFD5-4BDD-9BF3-9F84CBC596E7}" dt="2024-01-12T20:49:18.188" v="6" actId="207"/>
        <pc:sldMkLst>
          <pc:docMk/>
          <pc:sldMk cId="3681965170" sldId="525"/>
        </pc:sldMkLst>
      </pc:sldChg>
      <pc:sldChg chg="modSp mod">
        <pc:chgData name="Procaccia, Ariel" userId="bde8855a-e108-4234-be84-521cdc6d83f2" providerId="ADAL" clId="{0A55F09D-BFD5-4BDD-9BF3-9F84CBC596E7}" dt="2024-01-13T02:43:14.257" v="473" actId="20577"/>
        <pc:sldMkLst>
          <pc:docMk/>
          <pc:sldMk cId="3872359118" sldId="527"/>
        </pc:sldMkLst>
      </pc:sldChg>
      <pc:sldChg chg="del">
        <pc:chgData name="Procaccia, Ariel" userId="bde8855a-e108-4234-be84-521cdc6d83f2" providerId="ADAL" clId="{0A55F09D-BFD5-4BDD-9BF3-9F84CBC596E7}" dt="2024-01-12T21:53:10.802" v="94" actId="47"/>
        <pc:sldMkLst>
          <pc:docMk/>
          <pc:sldMk cId="2269849630" sldId="528"/>
        </pc:sldMkLst>
      </pc:sldChg>
      <pc:sldChg chg="modSp mod">
        <pc:chgData name="Procaccia, Ariel" userId="bde8855a-e108-4234-be84-521cdc6d83f2" providerId="ADAL" clId="{0A55F09D-BFD5-4BDD-9BF3-9F84CBC596E7}" dt="2024-01-22T14:42:10.311" v="637" actId="20577"/>
        <pc:sldMkLst>
          <pc:docMk/>
          <pc:sldMk cId="2862599819" sldId="530"/>
        </pc:sldMkLst>
      </pc:sldChg>
      <pc:sldChg chg="modSp del mod">
        <pc:chgData name="Procaccia, Ariel" userId="bde8855a-e108-4234-be84-521cdc6d83f2" providerId="ADAL" clId="{0A55F09D-BFD5-4BDD-9BF3-9F84CBC596E7}" dt="2024-01-13T02:42:23.428" v="472" actId="47"/>
        <pc:sldMkLst>
          <pc:docMk/>
          <pc:sldMk cId="3543078375" sldId="531"/>
        </pc:sldMkLst>
      </pc:sldChg>
      <pc:sldChg chg="addSp delSp modSp new mod delAnim modAnim">
        <pc:chgData name="Procaccia, Ariel" userId="bde8855a-e108-4234-be84-521cdc6d83f2" providerId="ADAL" clId="{0A55F09D-BFD5-4BDD-9BF3-9F84CBC596E7}" dt="2024-01-13T17:54:03.310" v="495" actId="20577"/>
        <pc:sldMkLst>
          <pc:docMk/>
          <pc:sldMk cId="2394696696" sldId="532"/>
        </pc:sldMkLst>
      </pc:sldChg>
    </pc:docChg>
  </pc:docChgLst>
  <pc:docChgLst>
    <pc:chgData name="Procaccia, Ariel" userId="bde8855a-e108-4234-be84-521cdc6d83f2" providerId="ADAL" clId="{A7E433F3-581F-4F9E-B9CF-999AB10534E0}"/>
    <pc:docChg chg="modSld">
      <pc:chgData name="Procaccia, Ariel" userId="bde8855a-e108-4234-be84-521cdc6d83f2" providerId="ADAL" clId="{A7E433F3-581F-4F9E-B9CF-999AB10534E0}" dt="2023-01-21T21:20:14.997" v="12" actId="20577"/>
      <pc:docMkLst>
        <pc:docMk/>
      </pc:docMkLst>
      <pc:sldChg chg="modSp mod">
        <pc:chgData name="Procaccia, Ariel" userId="bde8855a-e108-4234-be84-521cdc6d83f2" providerId="ADAL" clId="{A7E433F3-581F-4F9E-B9CF-999AB10534E0}" dt="2023-01-21T21:20:14.997" v="12" actId="20577"/>
        <pc:sldMkLst>
          <pc:docMk/>
          <pc:sldMk cId="2862599819" sldId="530"/>
        </pc:sldMkLst>
      </pc:sldChg>
    </pc:docChg>
  </pc:docChgLst>
  <pc:docChgLst>
    <pc:chgData name="Procaccia, Ariel" userId="bde8855a-e108-4234-be84-521cdc6d83f2" providerId="ADAL" clId="{94C986DB-6F7B-4D6B-A0F2-B12E064F580C}"/>
    <pc:docChg chg="undo custSel addSld delSld modSld sldOrd">
      <pc:chgData name="Procaccia, Ariel" userId="bde8855a-e108-4234-be84-521cdc6d83f2" providerId="ADAL" clId="{94C986DB-6F7B-4D6B-A0F2-B12E064F580C}" dt="2021-01-21T14:00:17.311" v="2962" actId="20577"/>
      <pc:docMkLst>
        <pc:docMk/>
      </pc:docMkLst>
      <pc:sldChg chg="modSp add">
        <pc:chgData name="Procaccia, Ariel" userId="bde8855a-e108-4234-be84-521cdc6d83f2" providerId="ADAL" clId="{94C986DB-6F7B-4D6B-A0F2-B12E064F580C}" dt="2021-01-11T20:49:03.757" v="969" actId="20577"/>
        <pc:sldMkLst>
          <pc:docMk/>
          <pc:sldMk cId="4172169729" sldId="278"/>
        </pc:sldMkLst>
      </pc:sldChg>
      <pc:sldChg chg="modSp">
        <pc:chgData name="Procaccia, Ariel" userId="bde8855a-e108-4234-be84-521cdc6d83f2" providerId="ADAL" clId="{94C986DB-6F7B-4D6B-A0F2-B12E064F580C}" dt="2021-01-11T21:41:12.178" v="2375" actId="20577"/>
        <pc:sldMkLst>
          <pc:docMk/>
          <pc:sldMk cId="1419135795" sldId="312"/>
        </pc:sldMkLst>
      </pc:sldChg>
      <pc:sldChg chg="modSp mod">
        <pc:chgData name="Procaccia, Ariel" userId="bde8855a-e108-4234-be84-521cdc6d83f2" providerId="ADAL" clId="{94C986DB-6F7B-4D6B-A0F2-B12E064F580C}" dt="2021-01-21T04:18:40.036" v="2808" actId="1036"/>
        <pc:sldMkLst>
          <pc:docMk/>
          <pc:sldMk cId="2161831936" sldId="520"/>
        </pc:sldMkLst>
      </pc:sldChg>
      <pc:sldChg chg="del">
        <pc:chgData name="Procaccia, Ariel" userId="bde8855a-e108-4234-be84-521cdc6d83f2" providerId="ADAL" clId="{94C986DB-6F7B-4D6B-A0F2-B12E064F580C}" dt="2021-01-11T18:33:48.603" v="5" actId="2696"/>
        <pc:sldMkLst>
          <pc:docMk/>
          <pc:sldMk cId="2642098057" sldId="521"/>
        </pc:sldMkLst>
      </pc:sldChg>
      <pc:sldChg chg="delSp del">
        <pc:chgData name="Procaccia, Ariel" userId="bde8855a-e108-4234-be84-521cdc6d83f2" providerId="ADAL" clId="{94C986DB-6F7B-4D6B-A0F2-B12E064F580C}" dt="2021-01-11T18:35:35.888" v="71" actId="2696"/>
        <pc:sldMkLst>
          <pc:docMk/>
          <pc:sldMk cId="1181011022" sldId="522"/>
        </pc:sldMkLst>
      </pc:sldChg>
      <pc:sldChg chg="addSp delSp modSp add">
        <pc:chgData name="Procaccia, Ariel" userId="bde8855a-e108-4234-be84-521cdc6d83f2" providerId="ADAL" clId="{94C986DB-6F7B-4D6B-A0F2-B12E064F580C}" dt="2021-01-11T20:43:26.108" v="863" actId="12789"/>
        <pc:sldMkLst>
          <pc:docMk/>
          <pc:sldMk cId="3773268257" sldId="523"/>
        </pc:sldMkLst>
      </pc:sldChg>
      <pc:sldChg chg="addSp delSp modSp add mod">
        <pc:chgData name="Procaccia, Ariel" userId="bde8855a-e108-4234-be84-521cdc6d83f2" providerId="ADAL" clId="{94C986DB-6F7B-4D6B-A0F2-B12E064F580C}" dt="2021-01-21T04:26:37.358" v="2882" actId="2165"/>
        <pc:sldMkLst>
          <pc:docMk/>
          <pc:sldMk cId="3452384460" sldId="524"/>
        </pc:sldMkLst>
      </pc:sldChg>
      <pc:sldChg chg="modSp add mod">
        <pc:chgData name="Procaccia, Ariel" userId="bde8855a-e108-4234-be84-521cdc6d83f2" providerId="ADAL" clId="{94C986DB-6F7B-4D6B-A0F2-B12E064F580C}" dt="2021-01-21T14:00:17.311" v="2962" actId="20577"/>
        <pc:sldMkLst>
          <pc:docMk/>
          <pc:sldMk cId="3681965170" sldId="525"/>
        </pc:sldMkLst>
      </pc:sldChg>
      <pc:sldChg chg="modSp add del">
        <pc:chgData name="Procaccia, Ariel" userId="bde8855a-e108-4234-be84-521cdc6d83f2" providerId="ADAL" clId="{94C986DB-6F7B-4D6B-A0F2-B12E064F580C}" dt="2021-01-11T18:43:46.356" v="655" actId="2696"/>
        <pc:sldMkLst>
          <pc:docMk/>
          <pc:sldMk cId="2788729510" sldId="526"/>
        </pc:sldMkLst>
      </pc:sldChg>
      <pc:sldChg chg="modSp add del">
        <pc:chgData name="Procaccia, Ariel" userId="bde8855a-e108-4234-be84-521cdc6d83f2" providerId="ADAL" clId="{94C986DB-6F7B-4D6B-A0F2-B12E064F580C}" dt="2021-01-11T21:34:57.074" v="2156" actId="2696"/>
        <pc:sldMkLst>
          <pc:docMk/>
          <pc:sldMk cId="3098600808" sldId="526"/>
        </pc:sldMkLst>
      </pc:sldChg>
      <pc:sldChg chg="add del">
        <pc:chgData name="Procaccia, Ariel" userId="bde8855a-e108-4234-be84-521cdc6d83f2" providerId="ADAL" clId="{94C986DB-6F7B-4D6B-A0F2-B12E064F580C}" dt="2021-01-11T18:44:14.947" v="657" actId="2696"/>
        <pc:sldMkLst>
          <pc:docMk/>
          <pc:sldMk cId="3971154966" sldId="526"/>
        </pc:sldMkLst>
      </pc:sldChg>
      <pc:sldChg chg="addSp delSp modSp add mod">
        <pc:chgData name="Procaccia, Ariel" userId="bde8855a-e108-4234-be84-521cdc6d83f2" providerId="ADAL" clId="{94C986DB-6F7B-4D6B-A0F2-B12E064F580C}" dt="2021-01-21T04:21:18.208" v="2860" actId="478"/>
        <pc:sldMkLst>
          <pc:docMk/>
          <pc:sldMk cId="3872359118" sldId="527"/>
        </pc:sldMkLst>
      </pc:sldChg>
      <pc:sldChg chg="addSp delSp modSp add ord">
        <pc:chgData name="Procaccia, Ariel" userId="bde8855a-e108-4234-be84-521cdc6d83f2" providerId="ADAL" clId="{94C986DB-6F7B-4D6B-A0F2-B12E064F580C}" dt="2021-01-11T21:43:34.080" v="2495" actId="1036"/>
        <pc:sldMkLst>
          <pc:docMk/>
          <pc:sldMk cId="2269849630" sldId="528"/>
        </pc:sldMkLst>
      </pc:sldChg>
      <pc:sldChg chg="modSp add modNotesTx">
        <pc:chgData name="Procaccia, Ariel" userId="bde8855a-e108-4234-be84-521cdc6d83f2" providerId="ADAL" clId="{94C986DB-6F7B-4D6B-A0F2-B12E064F580C}" dt="2021-01-21T03:21:26.304" v="2709" actId="20577"/>
        <pc:sldMkLst>
          <pc:docMk/>
          <pc:sldMk cId="1605426742" sldId="529"/>
        </pc:sldMkLst>
      </pc:sldChg>
      <pc:sldChg chg="modSp add del ord">
        <pc:chgData name="Procaccia, Ariel" userId="bde8855a-e108-4234-be84-521cdc6d83f2" providerId="ADAL" clId="{94C986DB-6F7B-4D6B-A0F2-B12E064F580C}" dt="2021-01-11T20:49:17.596" v="970" actId="2696"/>
        <pc:sldMkLst>
          <pc:docMk/>
          <pc:sldMk cId="3213318625" sldId="529"/>
        </pc:sldMkLst>
      </pc:sldChg>
      <pc:sldChg chg="modSp new del mod">
        <pc:chgData name="Procaccia, Ariel" userId="bde8855a-e108-4234-be84-521cdc6d83f2" providerId="ADAL" clId="{94C986DB-6F7B-4D6B-A0F2-B12E064F580C}" dt="2021-01-21T03:20:59.632" v="2582" actId="47"/>
        <pc:sldMkLst>
          <pc:docMk/>
          <pc:sldMk cId="205670814" sldId="530"/>
        </pc:sldMkLst>
      </pc:sldChg>
      <pc:sldChg chg="add del">
        <pc:chgData name="Procaccia, Ariel" userId="bde8855a-e108-4234-be84-521cdc6d83f2" providerId="ADAL" clId="{94C986DB-6F7B-4D6B-A0F2-B12E064F580C}" dt="2021-01-11T21:40:22.538" v="2354" actId="2696"/>
        <pc:sldMkLst>
          <pc:docMk/>
          <pc:sldMk cId="1604077342" sldId="530"/>
        </pc:sldMkLst>
      </pc:sldChg>
      <pc:sldChg chg="delSp modSp add del">
        <pc:chgData name="Procaccia, Ariel" userId="bde8855a-e108-4234-be84-521cdc6d83f2" providerId="ADAL" clId="{94C986DB-6F7B-4D6B-A0F2-B12E064F580C}" dt="2021-01-11T21:39:28.485" v="2352" actId="2696"/>
        <pc:sldMkLst>
          <pc:docMk/>
          <pc:sldMk cId="2353589978" sldId="530"/>
        </pc:sldMkLst>
      </pc:sldChg>
      <pc:sldChg chg="addSp delSp modSp add del">
        <pc:chgData name="Procaccia, Ariel" userId="bde8855a-e108-4234-be84-521cdc6d83f2" providerId="ADAL" clId="{94C986DB-6F7B-4D6B-A0F2-B12E064F580C}" dt="2021-01-11T21:38:39.680" v="2343" actId="2696"/>
        <pc:sldMkLst>
          <pc:docMk/>
          <pc:sldMk cId="2914556572" sldId="530"/>
        </pc:sldMkLst>
      </pc:sldChg>
    </pc:docChg>
  </pc:docChgLst>
  <pc:docChgLst>
    <pc:chgData name="Ariel" userId="bde8855a-e108-4234-be84-521cdc6d83f2" providerId="ADAL" clId="{D1A604AC-4586-4769-A1F3-88695D3D281E}"/>
    <pc:docChg chg="undo custSel addSld modSld">
      <pc:chgData name="Ariel" userId="bde8855a-e108-4234-be84-521cdc6d83f2" providerId="ADAL" clId="{D1A604AC-4586-4769-A1F3-88695D3D281E}" dt="2022-01-23T17:58:29.993" v="926" actId="207"/>
      <pc:docMkLst>
        <pc:docMk/>
      </pc:docMkLst>
      <pc:sldChg chg="modSp">
        <pc:chgData name="Ariel" userId="bde8855a-e108-4234-be84-521cdc6d83f2" providerId="ADAL" clId="{D1A604AC-4586-4769-A1F3-88695D3D281E}" dt="2022-01-23T17:58:29.993" v="926" actId="207"/>
        <pc:sldMkLst>
          <pc:docMk/>
          <pc:sldMk cId="3773268257" sldId="523"/>
        </pc:sldMkLst>
      </pc:sldChg>
      <pc:sldChg chg="modSp mod">
        <pc:chgData name="Ariel" userId="bde8855a-e108-4234-be84-521cdc6d83f2" providerId="ADAL" clId="{D1A604AC-4586-4769-A1F3-88695D3D281E}" dt="2022-01-23T17:34:47.055" v="82" actId="20577"/>
        <pc:sldMkLst>
          <pc:docMk/>
          <pc:sldMk cId="2862599819" sldId="530"/>
        </pc:sldMkLst>
      </pc:sldChg>
      <pc:sldChg chg="addSp delSp modSp new mod">
        <pc:chgData name="Ariel" userId="bde8855a-e108-4234-be84-521cdc6d83f2" providerId="ADAL" clId="{D1A604AC-4586-4769-A1F3-88695D3D281E}" dt="2022-01-23T17:58:21.652" v="924" actId="207"/>
        <pc:sldMkLst>
          <pc:docMk/>
          <pc:sldMk cId="3543078375" sldId="531"/>
        </pc:sldMkLst>
      </pc:sldChg>
    </pc:docChg>
  </pc:docChgLst>
  <pc:docChgLst>
    <pc:chgData name="Procaccia, Ariel" userId="bde8855a-e108-4234-be84-521cdc6d83f2" providerId="ADAL" clId="{8FC52E67-BB81-40E5-8529-F372B948F4B7}"/>
    <pc:docChg chg="modSld">
      <pc:chgData name="Procaccia, Ariel" userId="bde8855a-e108-4234-be84-521cdc6d83f2" providerId="ADAL" clId="{8FC52E67-BB81-40E5-8529-F372B948F4B7}" dt="2025-07-15T13:31:53.323" v="15" actId="20577"/>
      <pc:docMkLst>
        <pc:docMk/>
      </pc:docMkLst>
      <pc:sldChg chg="modSp mod">
        <pc:chgData name="Procaccia, Ariel" userId="bde8855a-e108-4234-be84-521cdc6d83f2" providerId="ADAL" clId="{8FC52E67-BB81-40E5-8529-F372B948F4B7}" dt="2025-07-15T13:31:53.323" v="15" actId="20577"/>
        <pc:sldMkLst>
          <pc:docMk/>
          <pc:sldMk cId="1419135795" sldId="312"/>
        </pc:sldMkLst>
      </pc:sldChg>
    </pc:docChg>
  </pc:docChgLst>
  <pc:docChgLst>
    <pc:chgData name="Procaccia, Ariel" userId="bde8855a-e108-4234-be84-521cdc6d83f2" providerId="ADAL" clId="{483F43B5-0876-4AF2-A171-53CA04151B92}"/>
    <pc:docChg chg="undo custSel addSld delSld modSld">
      <pc:chgData name="Procaccia, Ariel" userId="bde8855a-e108-4234-be84-521cdc6d83f2" providerId="ADAL" clId="{483F43B5-0876-4AF2-A171-53CA04151B92}" dt="2025-09-03T11:52:09.438" v="654" actId="47"/>
      <pc:docMkLst>
        <pc:docMk/>
      </pc:docMkLst>
      <pc:sldChg chg="del">
        <pc:chgData name="Procaccia, Ariel" userId="bde8855a-e108-4234-be84-521cdc6d83f2" providerId="ADAL" clId="{483F43B5-0876-4AF2-A171-53CA04151B92}" dt="2025-09-02T21:37:58.280" v="652" actId="2696"/>
        <pc:sldMkLst>
          <pc:docMk/>
          <pc:sldMk cId="1476967849" sldId="258"/>
        </pc:sldMkLst>
      </pc:sldChg>
      <pc:sldChg chg="add del">
        <pc:chgData name="Procaccia, Ariel" userId="bde8855a-e108-4234-be84-521cdc6d83f2" providerId="ADAL" clId="{483F43B5-0876-4AF2-A171-53CA04151B92}" dt="2025-09-03T11:52:09.438" v="654" actId="47"/>
        <pc:sldMkLst>
          <pc:docMk/>
          <pc:sldMk cId="4130534962" sldId="258"/>
        </pc:sldMkLst>
      </pc:sldChg>
      <pc:sldChg chg="del">
        <pc:chgData name="Procaccia, Ariel" userId="bde8855a-e108-4234-be84-521cdc6d83f2" providerId="ADAL" clId="{483F43B5-0876-4AF2-A171-53CA04151B92}" dt="2025-08-31T01:40:28.270" v="0" actId="47"/>
        <pc:sldMkLst>
          <pc:docMk/>
          <pc:sldMk cId="3773268257" sldId="523"/>
        </pc:sldMkLst>
      </pc:sldChg>
      <pc:sldChg chg="addSp delSp modSp mod">
        <pc:chgData name="Procaccia, Ariel" userId="bde8855a-e108-4234-be84-521cdc6d83f2" providerId="ADAL" clId="{483F43B5-0876-4AF2-A171-53CA04151B92}" dt="2025-08-31T01:51:39.896" v="491" actId="1035"/>
        <pc:sldMkLst>
          <pc:docMk/>
          <pc:sldMk cId="3452384460" sldId="524"/>
        </pc:sldMkLst>
        <pc:spChg chg="add mod">
          <ac:chgData name="Procaccia, Ariel" userId="bde8855a-e108-4234-be84-521cdc6d83f2" providerId="ADAL" clId="{483F43B5-0876-4AF2-A171-53CA04151B92}" dt="2025-08-31T01:51:39.896" v="491" actId="1035"/>
          <ac:spMkLst>
            <pc:docMk/>
            <pc:sldMk cId="3452384460" sldId="524"/>
            <ac:spMk id="5" creationId="{786266C9-E39A-CB91-6B19-DEA9117FA548}"/>
          </ac:spMkLst>
        </pc:spChg>
        <pc:spChg chg="add mod">
          <ac:chgData name="Procaccia, Ariel" userId="bde8855a-e108-4234-be84-521cdc6d83f2" providerId="ADAL" clId="{483F43B5-0876-4AF2-A171-53CA04151B92}" dt="2025-08-31T01:51:39.896" v="491" actId="1035"/>
          <ac:spMkLst>
            <pc:docMk/>
            <pc:sldMk cId="3452384460" sldId="524"/>
            <ac:spMk id="6" creationId="{BF075310-22DF-6696-F2F2-4D85CAC85AF2}"/>
          </ac:spMkLst>
        </pc:spChg>
        <pc:spChg chg="add mod">
          <ac:chgData name="Procaccia, Ariel" userId="bde8855a-e108-4234-be84-521cdc6d83f2" providerId="ADAL" clId="{483F43B5-0876-4AF2-A171-53CA04151B92}" dt="2025-08-31T01:51:39.896" v="491" actId="1035"/>
          <ac:spMkLst>
            <pc:docMk/>
            <pc:sldMk cId="3452384460" sldId="524"/>
            <ac:spMk id="7" creationId="{EEB35316-F21B-6BDD-AB2A-77160769B093}"/>
          </ac:spMkLst>
        </pc:spChg>
        <pc:spChg chg="add mod">
          <ac:chgData name="Procaccia, Ariel" userId="bde8855a-e108-4234-be84-521cdc6d83f2" providerId="ADAL" clId="{483F43B5-0876-4AF2-A171-53CA04151B92}" dt="2025-08-31T01:51:39.896" v="491" actId="1035"/>
          <ac:spMkLst>
            <pc:docMk/>
            <pc:sldMk cId="3452384460" sldId="524"/>
            <ac:spMk id="8" creationId="{A38180B6-4326-E7A3-ECB9-3E70355E1569}"/>
          </ac:spMkLst>
        </pc:spChg>
        <pc:graphicFrameChg chg="mod modGraphic">
          <ac:chgData name="Procaccia, Ariel" userId="bde8855a-e108-4234-be84-521cdc6d83f2" providerId="ADAL" clId="{483F43B5-0876-4AF2-A171-53CA04151B92}" dt="2025-08-31T01:51:39.896" v="491" actId="1035"/>
          <ac:graphicFrameMkLst>
            <pc:docMk/>
            <pc:sldMk cId="3452384460" sldId="524"/>
            <ac:graphicFrameMk id="4" creationId="{E57BAC95-C5E0-498E-9A49-7C02428EBE0D}"/>
          </ac:graphicFrameMkLst>
        </pc:graphicFrameChg>
      </pc:sldChg>
      <pc:sldChg chg="modSp mod">
        <pc:chgData name="Procaccia, Ariel" userId="bde8855a-e108-4234-be84-521cdc6d83f2" providerId="ADAL" clId="{483F43B5-0876-4AF2-A171-53CA04151B92}" dt="2025-09-01T22:35:14.886" v="651" actId="20577"/>
        <pc:sldMkLst>
          <pc:docMk/>
          <pc:sldMk cId="3681965170" sldId="525"/>
        </pc:sldMkLst>
        <pc:spChg chg="mod">
          <ac:chgData name="Procaccia, Ariel" userId="bde8855a-e108-4234-be84-521cdc6d83f2" providerId="ADAL" clId="{483F43B5-0876-4AF2-A171-53CA04151B92}" dt="2025-09-01T22:35:14.886" v="651" actId="20577"/>
          <ac:spMkLst>
            <pc:docMk/>
            <pc:sldMk cId="3681965170" sldId="525"/>
            <ac:spMk id="3" creationId="{5C025FEA-8DBB-43ED-9BDE-F0DD1F8BD114}"/>
          </ac:spMkLst>
        </pc:spChg>
      </pc:sldChg>
      <pc:sldChg chg="modSp mod">
        <pc:chgData name="Procaccia, Ariel" userId="bde8855a-e108-4234-be84-521cdc6d83f2" providerId="ADAL" clId="{483F43B5-0876-4AF2-A171-53CA04151B92}" dt="2025-08-31T01:42:39.192" v="36" actId="20577"/>
        <pc:sldMkLst>
          <pc:docMk/>
          <pc:sldMk cId="2862599819" sldId="530"/>
        </pc:sldMkLst>
        <pc:spChg chg="mod">
          <ac:chgData name="Procaccia, Ariel" userId="bde8855a-e108-4234-be84-521cdc6d83f2" providerId="ADAL" clId="{483F43B5-0876-4AF2-A171-53CA04151B92}" dt="2025-08-31T01:42:39.192" v="36" actId="20577"/>
          <ac:spMkLst>
            <pc:docMk/>
            <pc:sldMk cId="2862599819" sldId="530"/>
            <ac:spMk id="3" creationId="{8C208DEE-61FD-4975-9968-948495F0A5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5918290-A241-4D53-9B93-3629BE6F0B47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76CB032-85CE-44E1-9571-0869D08A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15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>
            <a:lvl1pPr algn="ctr">
              <a:defRPr sz="3800" b="0" cap="all" baseline="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029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400" b="1" kern="1200" cap="small" baseline="0">
          <a:solidFill>
            <a:schemeClr val="tx1"/>
          </a:solidFill>
          <a:latin typeface="Perpetua" panose="02020502060401020303" pitchFamily="18" charset="0"/>
          <a:ea typeface="Cambria Math" panose="02040503050406030204" pitchFamily="18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00000"/>
        <a:buFont typeface="Calibri" panose="020F0502020204030204" pitchFamily="34" charset="0"/>
        <a:buChar char="◦"/>
        <a:defRPr sz="2800" kern="1200">
          <a:solidFill>
            <a:schemeClr val="tx1"/>
          </a:solidFill>
          <a:latin typeface="Cambria Math" panose="02040503050406030204" pitchFamily="18" charset="0"/>
          <a:ea typeface="Cambria Math" panose="02040503050406030204" pitchFamily="18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>
            <a:extLst>
              <a:ext uri="{FF2B5EF4-FFF2-40B4-BE49-F238E27FC236}">
                <a16:creationId xmlns:a16="http://schemas.microsoft.com/office/drawing/2014/main" id="{16D5809A-B258-4C49-AF8A-AE071C918D03}"/>
              </a:ext>
            </a:extLst>
          </p:cNvPr>
          <p:cNvSpPr/>
          <p:nvPr/>
        </p:nvSpPr>
        <p:spPr>
          <a:xfrm>
            <a:off x="2634317" y="889830"/>
            <a:ext cx="3873779" cy="3873779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1" name="Rounded Rectangle 662">
            <a:extLst>
              <a:ext uri="{FF2B5EF4-FFF2-40B4-BE49-F238E27FC236}">
                <a16:creationId xmlns:a16="http://schemas.microsoft.com/office/drawing/2014/main" id="{3E473B8D-22CD-446D-BB36-0F0050E92BB1}"/>
              </a:ext>
            </a:extLst>
          </p:cNvPr>
          <p:cNvSpPr/>
          <p:nvPr/>
        </p:nvSpPr>
        <p:spPr>
          <a:xfrm rot="16200000">
            <a:off x="3511776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5" name="Rounded Rectangle 656">
            <a:extLst>
              <a:ext uri="{FF2B5EF4-FFF2-40B4-BE49-F238E27FC236}">
                <a16:creationId xmlns:a16="http://schemas.microsoft.com/office/drawing/2014/main" id="{502DABA1-C045-4DED-A65C-44A0A63FD490}"/>
              </a:ext>
            </a:extLst>
          </p:cNvPr>
          <p:cNvSpPr/>
          <p:nvPr/>
        </p:nvSpPr>
        <p:spPr>
          <a:xfrm rot="386882">
            <a:off x="3524865" y="264803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10" name="Rounded Rectangle 651">
            <a:extLst>
              <a:ext uri="{FF2B5EF4-FFF2-40B4-BE49-F238E27FC236}">
                <a16:creationId xmlns:a16="http://schemas.microsoft.com/office/drawing/2014/main" id="{08FBA0A0-A382-4B84-BCE1-87FBC535CBDA}"/>
              </a:ext>
            </a:extLst>
          </p:cNvPr>
          <p:cNvSpPr/>
          <p:nvPr/>
        </p:nvSpPr>
        <p:spPr>
          <a:xfrm rot="4004506">
            <a:off x="5193934" y="251059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8" name="Rounded Rectangle 649">
            <a:extLst>
              <a:ext uri="{FF2B5EF4-FFF2-40B4-BE49-F238E27FC236}">
                <a16:creationId xmlns:a16="http://schemas.microsoft.com/office/drawing/2014/main" id="{27E10DD1-7F0E-4864-90C3-A5F8B7D53EED}"/>
              </a:ext>
            </a:extLst>
          </p:cNvPr>
          <p:cNvSpPr/>
          <p:nvPr/>
        </p:nvSpPr>
        <p:spPr>
          <a:xfrm>
            <a:off x="5248907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6" name="Rounded Rectangle 647">
            <a:extLst>
              <a:ext uri="{FF2B5EF4-FFF2-40B4-BE49-F238E27FC236}">
                <a16:creationId xmlns:a16="http://schemas.microsoft.com/office/drawing/2014/main" id="{16358C1F-2257-4089-AEEF-DE0A947B189B}"/>
              </a:ext>
            </a:extLst>
          </p:cNvPr>
          <p:cNvSpPr/>
          <p:nvPr/>
        </p:nvSpPr>
        <p:spPr>
          <a:xfrm rot="19653250">
            <a:off x="5127619" y="238465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4" name="Rounded Rectangle 645">
            <a:extLst>
              <a:ext uri="{FF2B5EF4-FFF2-40B4-BE49-F238E27FC236}">
                <a16:creationId xmlns:a16="http://schemas.microsoft.com/office/drawing/2014/main" id="{5B801B61-ACAF-42E3-8068-9FA0FB515A75}"/>
              </a:ext>
            </a:extLst>
          </p:cNvPr>
          <p:cNvSpPr/>
          <p:nvPr/>
        </p:nvSpPr>
        <p:spPr>
          <a:xfrm rot="690895">
            <a:off x="4661454" y="207620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2" name="Rounded Rectangle 643">
            <a:extLst>
              <a:ext uri="{FF2B5EF4-FFF2-40B4-BE49-F238E27FC236}">
                <a16:creationId xmlns:a16="http://schemas.microsoft.com/office/drawing/2014/main" id="{306EE9A9-ADC1-4518-B3B5-EF5DF5718BE6}"/>
              </a:ext>
            </a:extLst>
          </p:cNvPr>
          <p:cNvSpPr/>
          <p:nvPr/>
        </p:nvSpPr>
        <p:spPr>
          <a:xfrm rot="18154888">
            <a:off x="3910784" y="2386244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00" name="Rounded Rectangle 641">
            <a:extLst>
              <a:ext uri="{FF2B5EF4-FFF2-40B4-BE49-F238E27FC236}">
                <a16:creationId xmlns:a16="http://schemas.microsoft.com/office/drawing/2014/main" id="{AAE4BFFE-4EAF-4ECC-A37A-90EB092A7467}"/>
              </a:ext>
            </a:extLst>
          </p:cNvPr>
          <p:cNvSpPr/>
          <p:nvPr/>
        </p:nvSpPr>
        <p:spPr>
          <a:xfrm rot="20697814">
            <a:off x="5481712" y="250862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8" name="Rounded Rectangle 639">
            <a:extLst>
              <a:ext uri="{FF2B5EF4-FFF2-40B4-BE49-F238E27FC236}">
                <a16:creationId xmlns:a16="http://schemas.microsoft.com/office/drawing/2014/main" id="{B4EC9720-3E92-4153-BF46-3BF5CEC7B265}"/>
              </a:ext>
            </a:extLst>
          </p:cNvPr>
          <p:cNvSpPr/>
          <p:nvPr/>
        </p:nvSpPr>
        <p:spPr>
          <a:xfrm>
            <a:off x="4517075" y="206143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6" name="Rounded Rectangle 637">
            <a:extLst>
              <a:ext uri="{FF2B5EF4-FFF2-40B4-BE49-F238E27FC236}">
                <a16:creationId xmlns:a16="http://schemas.microsoft.com/office/drawing/2014/main" id="{99EC359D-C9B2-426B-A8E3-34E929790D1E}"/>
              </a:ext>
            </a:extLst>
          </p:cNvPr>
          <p:cNvSpPr/>
          <p:nvPr/>
        </p:nvSpPr>
        <p:spPr>
          <a:xfrm rot="19115243">
            <a:off x="3860845" y="203359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4" name="Rounded Rectangle 635">
            <a:extLst>
              <a:ext uri="{FF2B5EF4-FFF2-40B4-BE49-F238E27FC236}">
                <a16:creationId xmlns:a16="http://schemas.microsoft.com/office/drawing/2014/main" id="{31FF5DA9-E69F-49D9-9848-AF6371B3F245}"/>
              </a:ext>
            </a:extLst>
          </p:cNvPr>
          <p:cNvSpPr/>
          <p:nvPr/>
        </p:nvSpPr>
        <p:spPr>
          <a:xfrm rot="972285">
            <a:off x="4801452" y="182697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2" name="Rounded Rectangle 633">
            <a:extLst>
              <a:ext uri="{FF2B5EF4-FFF2-40B4-BE49-F238E27FC236}">
                <a16:creationId xmlns:a16="http://schemas.microsoft.com/office/drawing/2014/main" id="{C72CE07E-43B4-4F7B-B25F-A3E5D10B73A6}"/>
              </a:ext>
            </a:extLst>
          </p:cNvPr>
          <p:cNvSpPr/>
          <p:nvPr/>
        </p:nvSpPr>
        <p:spPr>
          <a:xfrm rot="2672493">
            <a:off x="5422103" y="188638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0" name="Rounded Rectangle 631">
            <a:extLst>
              <a:ext uri="{FF2B5EF4-FFF2-40B4-BE49-F238E27FC236}">
                <a16:creationId xmlns:a16="http://schemas.microsoft.com/office/drawing/2014/main" id="{D8F6733E-F682-4396-B853-096B52BCAEDE}"/>
              </a:ext>
            </a:extLst>
          </p:cNvPr>
          <p:cNvSpPr/>
          <p:nvPr/>
        </p:nvSpPr>
        <p:spPr>
          <a:xfrm rot="3473253">
            <a:off x="5600540" y="211118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8" name="Rounded Rectangle 629">
            <a:extLst>
              <a:ext uri="{FF2B5EF4-FFF2-40B4-BE49-F238E27FC236}">
                <a16:creationId xmlns:a16="http://schemas.microsoft.com/office/drawing/2014/main" id="{1AF9896E-EE7C-47C6-ADCE-AC7D804AFC08}"/>
              </a:ext>
            </a:extLst>
          </p:cNvPr>
          <p:cNvSpPr/>
          <p:nvPr/>
        </p:nvSpPr>
        <p:spPr>
          <a:xfrm rot="21245317">
            <a:off x="4375367" y="151874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6" name="Rounded Rectangle 627">
            <a:extLst>
              <a:ext uri="{FF2B5EF4-FFF2-40B4-BE49-F238E27FC236}">
                <a16:creationId xmlns:a16="http://schemas.microsoft.com/office/drawing/2014/main" id="{688563B2-B11A-457A-91C6-178CC00F986C}"/>
              </a:ext>
            </a:extLst>
          </p:cNvPr>
          <p:cNvSpPr/>
          <p:nvPr/>
        </p:nvSpPr>
        <p:spPr>
          <a:xfrm rot="1161631">
            <a:off x="3312961" y="236653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4" name="Rounded Rectangle 625">
            <a:extLst>
              <a:ext uri="{FF2B5EF4-FFF2-40B4-BE49-F238E27FC236}">
                <a16:creationId xmlns:a16="http://schemas.microsoft.com/office/drawing/2014/main" id="{191D4AC7-E8EF-4AC0-B7DD-9C1B0F54EDA2}"/>
              </a:ext>
            </a:extLst>
          </p:cNvPr>
          <p:cNvSpPr/>
          <p:nvPr/>
        </p:nvSpPr>
        <p:spPr>
          <a:xfrm rot="2199486">
            <a:off x="5452993" y="155282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2" name="Rounded Rectangle 623">
            <a:extLst>
              <a:ext uri="{FF2B5EF4-FFF2-40B4-BE49-F238E27FC236}">
                <a16:creationId xmlns:a16="http://schemas.microsoft.com/office/drawing/2014/main" id="{36DEA8BF-3062-4972-BC7A-27FC1377EC0F}"/>
              </a:ext>
            </a:extLst>
          </p:cNvPr>
          <p:cNvSpPr/>
          <p:nvPr/>
        </p:nvSpPr>
        <p:spPr>
          <a:xfrm rot="2609549">
            <a:off x="5563663" y="164329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0" name="Rounded Rectangle 621">
            <a:extLst>
              <a:ext uri="{FF2B5EF4-FFF2-40B4-BE49-F238E27FC236}">
                <a16:creationId xmlns:a16="http://schemas.microsoft.com/office/drawing/2014/main" id="{F735D55B-633A-4EC8-85A4-CF0652A6BB2F}"/>
              </a:ext>
            </a:extLst>
          </p:cNvPr>
          <p:cNvSpPr/>
          <p:nvPr/>
        </p:nvSpPr>
        <p:spPr>
          <a:xfrm rot="583845">
            <a:off x="4803080" y="126505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8" name="Rounded Rectangle 619">
            <a:extLst>
              <a:ext uri="{FF2B5EF4-FFF2-40B4-BE49-F238E27FC236}">
                <a16:creationId xmlns:a16="http://schemas.microsoft.com/office/drawing/2014/main" id="{693DB4D1-82C0-4273-B929-593010049591}"/>
              </a:ext>
            </a:extLst>
          </p:cNvPr>
          <p:cNvSpPr/>
          <p:nvPr/>
        </p:nvSpPr>
        <p:spPr>
          <a:xfrm rot="2267751">
            <a:off x="3279660" y="185480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2" name="Rounded Rectangle 613">
            <a:extLst>
              <a:ext uri="{FF2B5EF4-FFF2-40B4-BE49-F238E27FC236}">
                <a16:creationId xmlns:a16="http://schemas.microsoft.com/office/drawing/2014/main" id="{4309FA7B-8CA0-43B0-9224-90CAD1C10ED0}"/>
              </a:ext>
            </a:extLst>
          </p:cNvPr>
          <p:cNvSpPr/>
          <p:nvPr/>
        </p:nvSpPr>
        <p:spPr>
          <a:xfrm rot="20281301">
            <a:off x="4237793" y="211554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6" name="Rounded Rectangle 607">
            <a:extLst>
              <a:ext uri="{FF2B5EF4-FFF2-40B4-BE49-F238E27FC236}">
                <a16:creationId xmlns:a16="http://schemas.microsoft.com/office/drawing/2014/main" id="{FB5B9198-E9C9-4ADB-A78B-77E4A3C66A67}"/>
              </a:ext>
            </a:extLst>
          </p:cNvPr>
          <p:cNvSpPr/>
          <p:nvPr/>
        </p:nvSpPr>
        <p:spPr>
          <a:xfrm rot="20695690">
            <a:off x="4235514" y="182763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60" name="Rounded Rectangle 601">
            <a:extLst>
              <a:ext uri="{FF2B5EF4-FFF2-40B4-BE49-F238E27FC236}">
                <a16:creationId xmlns:a16="http://schemas.microsoft.com/office/drawing/2014/main" id="{2FC36E18-CB23-4648-8FCB-B42DE05D2A08}"/>
              </a:ext>
            </a:extLst>
          </p:cNvPr>
          <p:cNvSpPr/>
          <p:nvPr/>
        </p:nvSpPr>
        <p:spPr>
          <a:xfrm rot="20056523">
            <a:off x="3962221" y="163903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4" name="Rounded Rectangle 595">
            <a:extLst>
              <a:ext uri="{FF2B5EF4-FFF2-40B4-BE49-F238E27FC236}">
                <a16:creationId xmlns:a16="http://schemas.microsoft.com/office/drawing/2014/main" id="{660C951B-83E1-4612-A7FE-7414EEC942CB}"/>
              </a:ext>
            </a:extLst>
          </p:cNvPr>
          <p:cNvSpPr/>
          <p:nvPr/>
        </p:nvSpPr>
        <p:spPr>
          <a:xfrm rot="21314179">
            <a:off x="4375362" y="124571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8" name="Rounded Rectangle 589">
            <a:extLst>
              <a:ext uri="{FF2B5EF4-FFF2-40B4-BE49-F238E27FC236}">
                <a16:creationId xmlns:a16="http://schemas.microsoft.com/office/drawing/2014/main" id="{507226C4-E0F2-4FDB-A457-87ACF1BAE061}"/>
              </a:ext>
            </a:extLst>
          </p:cNvPr>
          <p:cNvSpPr/>
          <p:nvPr/>
        </p:nvSpPr>
        <p:spPr>
          <a:xfrm rot="20664829">
            <a:off x="4093030" y="1297660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2" name="Rounded Rectangle 583">
            <a:extLst>
              <a:ext uri="{FF2B5EF4-FFF2-40B4-BE49-F238E27FC236}">
                <a16:creationId xmlns:a16="http://schemas.microsoft.com/office/drawing/2014/main" id="{F0C71805-ABCE-4F51-B7C9-08947F615262}"/>
              </a:ext>
            </a:extLst>
          </p:cNvPr>
          <p:cNvSpPr/>
          <p:nvPr/>
        </p:nvSpPr>
        <p:spPr>
          <a:xfrm rot="19171089">
            <a:off x="3473063" y="1643674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6" name="Rounded Rectangle 577">
            <a:extLst>
              <a:ext uri="{FF2B5EF4-FFF2-40B4-BE49-F238E27FC236}">
                <a16:creationId xmlns:a16="http://schemas.microsoft.com/office/drawing/2014/main" id="{FF1F1103-3F31-4BFE-B6CD-9A782A1A97E8}"/>
              </a:ext>
            </a:extLst>
          </p:cNvPr>
          <p:cNvSpPr/>
          <p:nvPr/>
        </p:nvSpPr>
        <p:spPr>
          <a:xfrm rot="20411299">
            <a:off x="5965883" y="222868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3" name="Rounded Rectangle 574">
            <a:extLst>
              <a:ext uri="{FF2B5EF4-FFF2-40B4-BE49-F238E27FC236}">
                <a16:creationId xmlns:a16="http://schemas.microsoft.com/office/drawing/2014/main" id="{E9D4ACBC-9B6B-43AF-A8FC-F0864867725F}"/>
              </a:ext>
            </a:extLst>
          </p:cNvPr>
          <p:cNvSpPr/>
          <p:nvPr/>
        </p:nvSpPr>
        <p:spPr>
          <a:xfrm rot="20996462">
            <a:off x="4375362" y="207423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0" name="Rounded Rectangle 571">
            <a:extLst>
              <a:ext uri="{FF2B5EF4-FFF2-40B4-BE49-F238E27FC236}">
                <a16:creationId xmlns:a16="http://schemas.microsoft.com/office/drawing/2014/main" id="{B21FFDE6-5E0B-4140-A415-4A90F7206DD5}"/>
              </a:ext>
            </a:extLst>
          </p:cNvPr>
          <p:cNvSpPr/>
          <p:nvPr/>
        </p:nvSpPr>
        <p:spPr>
          <a:xfrm rot="18881289">
            <a:off x="4001091" y="227386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7" name="Rounded Rectangle 568">
            <a:extLst>
              <a:ext uri="{FF2B5EF4-FFF2-40B4-BE49-F238E27FC236}">
                <a16:creationId xmlns:a16="http://schemas.microsoft.com/office/drawing/2014/main" id="{2495DBF8-508A-4E7E-9701-5B20AEE52317}"/>
              </a:ext>
            </a:extLst>
          </p:cNvPr>
          <p:cNvSpPr/>
          <p:nvPr/>
        </p:nvSpPr>
        <p:spPr>
          <a:xfrm rot="17569453">
            <a:off x="3843577" y="2510050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4" name="Rounded Rectangle 565">
            <a:extLst>
              <a:ext uri="{FF2B5EF4-FFF2-40B4-BE49-F238E27FC236}">
                <a16:creationId xmlns:a16="http://schemas.microsoft.com/office/drawing/2014/main" id="{54630951-AC56-4C6F-95A8-D4FFDF4901F7}"/>
              </a:ext>
            </a:extLst>
          </p:cNvPr>
          <p:cNvSpPr/>
          <p:nvPr/>
        </p:nvSpPr>
        <p:spPr>
          <a:xfrm rot="18715622">
            <a:off x="3760174" y="2133230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1" name="Rounded Rectangle 562">
            <a:extLst>
              <a:ext uri="{FF2B5EF4-FFF2-40B4-BE49-F238E27FC236}">
                <a16:creationId xmlns:a16="http://schemas.microsoft.com/office/drawing/2014/main" id="{71CF259A-7834-4EB1-A77E-104972C41E64}"/>
              </a:ext>
            </a:extLst>
          </p:cNvPr>
          <p:cNvSpPr/>
          <p:nvPr/>
        </p:nvSpPr>
        <p:spPr>
          <a:xfrm rot="19250664">
            <a:off x="3721808" y="179167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8" name="Rounded Rectangle 559">
            <a:extLst>
              <a:ext uri="{FF2B5EF4-FFF2-40B4-BE49-F238E27FC236}">
                <a16:creationId xmlns:a16="http://schemas.microsoft.com/office/drawing/2014/main" id="{44A0B42C-11F7-4758-B709-2A2EC4529D82}"/>
              </a:ext>
            </a:extLst>
          </p:cNvPr>
          <p:cNvSpPr/>
          <p:nvPr/>
        </p:nvSpPr>
        <p:spPr>
          <a:xfrm rot="18961586">
            <a:off x="3614582" y="188799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5" name="Rounded Rectangle 556">
            <a:extLst>
              <a:ext uri="{FF2B5EF4-FFF2-40B4-BE49-F238E27FC236}">
                <a16:creationId xmlns:a16="http://schemas.microsoft.com/office/drawing/2014/main" id="{7D14C133-53ED-4CE2-8698-8B67AEF58DC9}"/>
              </a:ext>
            </a:extLst>
          </p:cNvPr>
          <p:cNvSpPr/>
          <p:nvPr/>
        </p:nvSpPr>
        <p:spPr>
          <a:xfrm rot="1462270">
            <a:off x="4935730" y="187688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2" name="Rounded Rectangle 553">
            <a:extLst>
              <a:ext uri="{FF2B5EF4-FFF2-40B4-BE49-F238E27FC236}">
                <a16:creationId xmlns:a16="http://schemas.microsoft.com/office/drawing/2014/main" id="{76501DFB-7AB8-4BAD-8C76-5CCC1A888E06}"/>
              </a:ext>
            </a:extLst>
          </p:cNvPr>
          <p:cNvSpPr/>
          <p:nvPr/>
        </p:nvSpPr>
        <p:spPr>
          <a:xfrm rot="3429665">
            <a:off x="5362691" y="2247924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9" name="Rounded Rectangle 550">
            <a:extLst>
              <a:ext uri="{FF2B5EF4-FFF2-40B4-BE49-F238E27FC236}">
                <a16:creationId xmlns:a16="http://schemas.microsoft.com/office/drawing/2014/main" id="{88BF1251-189A-4BFD-B5C7-CD7BCB4B41C5}"/>
              </a:ext>
            </a:extLst>
          </p:cNvPr>
          <p:cNvSpPr/>
          <p:nvPr/>
        </p:nvSpPr>
        <p:spPr>
          <a:xfrm rot="1500441">
            <a:off x="5071848" y="163908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6" name="Rounded Rectangle 547">
            <a:extLst>
              <a:ext uri="{FF2B5EF4-FFF2-40B4-BE49-F238E27FC236}">
                <a16:creationId xmlns:a16="http://schemas.microsoft.com/office/drawing/2014/main" id="{48DC2F35-1E99-467F-A5CE-D83735C9DFEC}"/>
              </a:ext>
            </a:extLst>
          </p:cNvPr>
          <p:cNvSpPr/>
          <p:nvPr/>
        </p:nvSpPr>
        <p:spPr>
          <a:xfrm rot="4300938">
            <a:off x="5724370" y="236949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3" name="Rounded Rectangle 544">
            <a:extLst>
              <a:ext uri="{FF2B5EF4-FFF2-40B4-BE49-F238E27FC236}">
                <a16:creationId xmlns:a16="http://schemas.microsoft.com/office/drawing/2014/main" id="{4FC5C28F-61BC-40E2-BD0C-3AB6D6CB82C8}"/>
              </a:ext>
            </a:extLst>
          </p:cNvPr>
          <p:cNvSpPr/>
          <p:nvPr/>
        </p:nvSpPr>
        <p:spPr>
          <a:xfrm rot="3545165">
            <a:off x="5836828" y="197326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0" name="Rounded Rectangle 541">
            <a:extLst>
              <a:ext uri="{FF2B5EF4-FFF2-40B4-BE49-F238E27FC236}">
                <a16:creationId xmlns:a16="http://schemas.microsoft.com/office/drawing/2014/main" id="{528FDB1F-22ED-42D2-B19F-15D884DBE07A}"/>
              </a:ext>
            </a:extLst>
          </p:cNvPr>
          <p:cNvSpPr/>
          <p:nvPr/>
        </p:nvSpPr>
        <p:spPr>
          <a:xfrm rot="4544740">
            <a:off x="6011974" y="236651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7" name="Rounded Rectangle 538">
            <a:extLst>
              <a:ext uri="{FF2B5EF4-FFF2-40B4-BE49-F238E27FC236}">
                <a16:creationId xmlns:a16="http://schemas.microsoft.com/office/drawing/2014/main" id="{9C8F8F43-361E-4D98-A9C5-7FD9DB69B375}"/>
              </a:ext>
            </a:extLst>
          </p:cNvPr>
          <p:cNvSpPr/>
          <p:nvPr/>
        </p:nvSpPr>
        <p:spPr>
          <a:xfrm rot="20959654">
            <a:off x="4232556" y="126503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4" name="Rounded Rectangle 535">
            <a:extLst>
              <a:ext uri="{FF2B5EF4-FFF2-40B4-BE49-F238E27FC236}">
                <a16:creationId xmlns:a16="http://schemas.microsoft.com/office/drawing/2014/main" id="{965D0B34-8C3F-4B38-9A9F-E6D0E460E5A4}"/>
              </a:ext>
            </a:extLst>
          </p:cNvPr>
          <p:cNvSpPr/>
          <p:nvPr/>
        </p:nvSpPr>
        <p:spPr>
          <a:xfrm rot="19476645">
            <a:off x="3582361" y="155239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1" name="Rounded Rectangle 532">
            <a:extLst>
              <a:ext uri="{FF2B5EF4-FFF2-40B4-BE49-F238E27FC236}">
                <a16:creationId xmlns:a16="http://schemas.microsoft.com/office/drawing/2014/main" id="{E8ABDBE8-6E48-420E-A638-E780BAA2654C}"/>
              </a:ext>
            </a:extLst>
          </p:cNvPr>
          <p:cNvSpPr/>
          <p:nvPr/>
        </p:nvSpPr>
        <p:spPr>
          <a:xfrm rot="16800810">
            <a:off x="2993044" y="2507131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84" name="Rounded Rectangle 525">
            <a:extLst>
              <a:ext uri="{FF2B5EF4-FFF2-40B4-BE49-F238E27FC236}">
                <a16:creationId xmlns:a16="http://schemas.microsoft.com/office/drawing/2014/main" id="{53A438AD-E5D4-40CB-8F8B-7413B9493E7B}"/>
              </a:ext>
            </a:extLst>
          </p:cNvPr>
          <p:cNvSpPr/>
          <p:nvPr/>
        </p:nvSpPr>
        <p:spPr>
          <a:xfrm rot="1270582">
            <a:off x="4797563" y="2116411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7" name="Rounded Rectangle 518">
            <a:extLst>
              <a:ext uri="{FF2B5EF4-FFF2-40B4-BE49-F238E27FC236}">
                <a16:creationId xmlns:a16="http://schemas.microsoft.com/office/drawing/2014/main" id="{0B74D90D-07EC-45FF-8C2E-77584D72D16C}"/>
              </a:ext>
            </a:extLst>
          </p:cNvPr>
          <p:cNvSpPr/>
          <p:nvPr/>
        </p:nvSpPr>
        <p:spPr>
          <a:xfrm rot="2515733">
            <a:off x="5175435" y="203182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0" name="Rounded Rectangle 511">
            <a:extLst>
              <a:ext uri="{FF2B5EF4-FFF2-40B4-BE49-F238E27FC236}">
                <a16:creationId xmlns:a16="http://schemas.microsoft.com/office/drawing/2014/main" id="{051BE28B-1D25-47CC-B12A-1E6B88FDAFE3}"/>
              </a:ext>
            </a:extLst>
          </p:cNvPr>
          <p:cNvSpPr/>
          <p:nvPr/>
        </p:nvSpPr>
        <p:spPr>
          <a:xfrm rot="2942540">
            <a:off x="5276416" y="213343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3" name="Rounded Rectangle 504">
            <a:extLst>
              <a:ext uri="{FF2B5EF4-FFF2-40B4-BE49-F238E27FC236}">
                <a16:creationId xmlns:a16="http://schemas.microsoft.com/office/drawing/2014/main" id="{8A73AAD2-6146-4F87-BD18-52C762468DAA}"/>
              </a:ext>
            </a:extLst>
          </p:cNvPr>
          <p:cNvSpPr/>
          <p:nvPr/>
        </p:nvSpPr>
        <p:spPr>
          <a:xfrm rot="1147585">
            <a:off x="4940613" y="158344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6" name="Rounded Rectangle 497">
            <a:extLst>
              <a:ext uri="{FF2B5EF4-FFF2-40B4-BE49-F238E27FC236}">
                <a16:creationId xmlns:a16="http://schemas.microsoft.com/office/drawing/2014/main" id="{F29282A7-2BE0-4EE4-8D70-F8F600A62D45}"/>
              </a:ext>
            </a:extLst>
          </p:cNvPr>
          <p:cNvSpPr/>
          <p:nvPr/>
        </p:nvSpPr>
        <p:spPr>
          <a:xfrm rot="772511">
            <a:off x="4802178" y="154512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9" name="Rounded Rectangle 490">
            <a:extLst>
              <a:ext uri="{FF2B5EF4-FFF2-40B4-BE49-F238E27FC236}">
                <a16:creationId xmlns:a16="http://schemas.microsoft.com/office/drawing/2014/main" id="{FC0A54F1-E905-47A7-8D33-0715401E8784}"/>
              </a:ext>
            </a:extLst>
          </p:cNvPr>
          <p:cNvSpPr/>
          <p:nvPr/>
        </p:nvSpPr>
        <p:spPr>
          <a:xfrm rot="373028">
            <a:off x="4661365" y="152153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2" name="Rounded Rectangle 483">
            <a:extLst>
              <a:ext uri="{FF2B5EF4-FFF2-40B4-BE49-F238E27FC236}">
                <a16:creationId xmlns:a16="http://schemas.microsoft.com/office/drawing/2014/main" id="{0849351A-C900-421C-AF54-16708B7F0672}"/>
              </a:ext>
            </a:extLst>
          </p:cNvPr>
          <p:cNvSpPr/>
          <p:nvPr/>
        </p:nvSpPr>
        <p:spPr>
          <a:xfrm rot="4772503">
            <a:off x="5765638" y="250608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5" name="Rounded Rectangle 476">
            <a:extLst>
              <a:ext uri="{FF2B5EF4-FFF2-40B4-BE49-F238E27FC236}">
                <a16:creationId xmlns:a16="http://schemas.microsoft.com/office/drawing/2014/main" id="{E00EE579-8455-4298-BD73-266B7D6EB3F1}"/>
              </a:ext>
            </a:extLst>
          </p:cNvPr>
          <p:cNvSpPr/>
          <p:nvPr/>
        </p:nvSpPr>
        <p:spPr>
          <a:xfrm rot="5400000">
            <a:off x="6070990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8" name="Rounded Rectangle 469">
            <a:extLst>
              <a:ext uri="{FF2B5EF4-FFF2-40B4-BE49-F238E27FC236}">
                <a16:creationId xmlns:a16="http://schemas.microsoft.com/office/drawing/2014/main" id="{FC41B0AA-6111-44D5-8867-F5F4B0DCCB3A}"/>
              </a:ext>
            </a:extLst>
          </p:cNvPr>
          <p:cNvSpPr/>
          <p:nvPr/>
        </p:nvSpPr>
        <p:spPr>
          <a:xfrm rot="5089385">
            <a:off x="6064478" y="264703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1" name="Rounded Rectangle 462">
            <a:extLst>
              <a:ext uri="{FF2B5EF4-FFF2-40B4-BE49-F238E27FC236}">
                <a16:creationId xmlns:a16="http://schemas.microsoft.com/office/drawing/2014/main" id="{A8DA63BC-D4A4-4E45-86A1-32ABD9A67283}"/>
              </a:ext>
            </a:extLst>
          </p:cNvPr>
          <p:cNvSpPr/>
          <p:nvPr/>
        </p:nvSpPr>
        <p:spPr>
          <a:xfrm rot="2886726">
            <a:off x="5666001" y="174492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4" name="Rounded Rectangle 455">
            <a:extLst>
              <a:ext uri="{FF2B5EF4-FFF2-40B4-BE49-F238E27FC236}">
                <a16:creationId xmlns:a16="http://schemas.microsoft.com/office/drawing/2014/main" id="{732663CE-F8AE-40CB-94CE-D2EFE25D315D}"/>
              </a:ext>
            </a:extLst>
          </p:cNvPr>
          <p:cNvSpPr/>
          <p:nvPr/>
        </p:nvSpPr>
        <p:spPr>
          <a:xfrm rot="1244423">
            <a:off x="5079878" y="134298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7" name="Rounded Rectangle 448">
            <a:extLst>
              <a:ext uri="{FF2B5EF4-FFF2-40B4-BE49-F238E27FC236}">
                <a16:creationId xmlns:a16="http://schemas.microsoft.com/office/drawing/2014/main" id="{77729D31-B6BF-4560-AA8D-046B2BAD93A3}"/>
              </a:ext>
            </a:extLst>
          </p:cNvPr>
          <p:cNvSpPr/>
          <p:nvPr/>
        </p:nvSpPr>
        <p:spPr>
          <a:xfrm rot="19995493">
            <a:off x="3825608" y="140023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0" name="Rounded Rectangle 441">
            <a:extLst>
              <a:ext uri="{FF2B5EF4-FFF2-40B4-BE49-F238E27FC236}">
                <a16:creationId xmlns:a16="http://schemas.microsoft.com/office/drawing/2014/main" id="{77C8352E-5F50-450F-B68E-5D37C3A1164F}"/>
              </a:ext>
            </a:extLst>
          </p:cNvPr>
          <p:cNvSpPr/>
          <p:nvPr/>
        </p:nvSpPr>
        <p:spPr>
          <a:xfrm rot="18780611">
            <a:off x="3370936" y="174412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3" name="Rounded Rectangle 434">
            <a:extLst>
              <a:ext uri="{FF2B5EF4-FFF2-40B4-BE49-F238E27FC236}">
                <a16:creationId xmlns:a16="http://schemas.microsoft.com/office/drawing/2014/main" id="{B2DDFEAF-FA22-449E-A6E7-406059944E91}"/>
              </a:ext>
            </a:extLst>
          </p:cNvPr>
          <p:cNvSpPr/>
          <p:nvPr/>
        </p:nvSpPr>
        <p:spPr>
          <a:xfrm rot="18170489">
            <a:off x="3198574" y="197326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9" name="Rounded Rectangle 430">
            <a:extLst>
              <a:ext uri="{FF2B5EF4-FFF2-40B4-BE49-F238E27FC236}">
                <a16:creationId xmlns:a16="http://schemas.microsoft.com/office/drawing/2014/main" id="{AB657FA4-3AB4-419A-AAFA-E71408513505}"/>
              </a:ext>
            </a:extLst>
          </p:cNvPr>
          <p:cNvSpPr/>
          <p:nvPr/>
        </p:nvSpPr>
        <p:spPr>
          <a:xfrm rot="5041018">
            <a:off x="5789207" y="264703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5" name="Rounded Rectangle 426">
            <a:extLst>
              <a:ext uri="{FF2B5EF4-FFF2-40B4-BE49-F238E27FC236}">
                <a16:creationId xmlns:a16="http://schemas.microsoft.com/office/drawing/2014/main" id="{E05DF6B0-1FA2-4DB8-B5CB-35AC8A1383CA}"/>
              </a:ext>
            </a:extLst>
          </p:cNvPr>
          <p:cNvSpPr/>
          <p:nvPr/>
        </p:nvSpPr>
        <p:spPr>
          <a:xfrm rot="16811276">
            <a:off x="3801255" y="2648664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1" name="Rounded Rectangle 422">
            <a:extLst>
              <a:ext uri="{FF2B5EF4-FFF2-40B4-BE49-F238E27FC236}">
                <a16:creationId xmlns:a16="http://schemas.microsoft.com/office/drawing/2014/main" id="{8F363F40-2724-4EE4-A4CE-60998B183CA9}"/>
              </a:ext>
            </a:extLst>
          </p:cNvPr>
          <p:cNvSpPr/>
          <p:nvPr/>
        </p:nvSpPr>
        <p:spPr>
          <a:xfrm rot="20141928">
            <a:off x="4100333" y="187861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7" name="Rounded Rectangle 418">
            <a:extLst>
              <a:ext uri="{FF2B5EF4-FFF2-40B4-BE49-F238E27FC236}">
                <a16:creationId xmlns:a16="http://schemas.microsoft.com/office/drawing/2014/main" id="{48C6B56C-026E-4EA6-A127-9C1EE4FC478B}"/>
              </a:ext>
            </a:extLst>
          </p:cNvPr>
          <p:cNvSpPr/>
          <p:nvPr/>
        </p:nvSpPr>
        <p:spPr>
          <a:xfrm rot="3146834">
            <a:off x="5756973" y="1855798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3" name="Rounded Rectangle 414">
            <a:extLst>
              <a:ext uri="{FF2B5EF4-FFF2-40B4-BE49-F238E27FC236}">
                <a16:creationId xmlns:a16="http://schemas.microsoft.com/office/drawing/2014/main" id="{10CFC75C-D326-488D-A510-419FA589617B}"/>
              </a:ext>
            </a:extLst>
          </p:cNvPr>
          <p:cNvSpPr/>
          <p:nvPr/>
        </p:nvSpPr>
        <p:spPr>
          <a:xfrm rot="4838560">
            <a:off x="6044824" y="2506881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9" name="Rounded Rectangle 410">
            <a:extLst>
              <a:ext uri="{FF2B5EF4-FFF2-40B4-BE49-F238E27FC236}">
                <a16:creationId xmlns:a16="http://schemas.microsoft.com/office/drawing/2014/main" id="{03F37E67-667D-41EF-9A2C-5A50803FD05F}"/>
              </a:ext>
            </a:extLst>
          </p:cNvPr>
          <p:cNvSpPr/>
          <p:nvPr/>
        </p:nvSpPr>
        <p:spPr>
          <a:xfrm rot="1570628">
            <a:off x="5209182" y="140022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5" name="Rounded Rectangle 406">
            <a:extLst>
              <a:ext uri="{FF2B5EF4-FFF2-40B4-BE49-F238E27FC236}">
                <a16:creationId xmlns:a16="http://schemas.microsoft.com/office/drawing/2014/main" id="{7959D548-A72E-43B3-B6F4-597F7ECF0AF8}"/>
              </a:ext>
            </a:extLst>
          </p:cNvPr>
          <p:cNvSpPr/>
          <p:nvPr/>
        </p:nvSpPr>
        <p:spPr>
          <a:xfrm rot="17071484">
            <a:off x="3025401" y="2366581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61" name="Rounded Rectangle 402">
            <a:extLst>
              <a:ext uri="{FF2B5EF4-FFF2-40B4-BE49-F238E27FC236}">
                <a16:creationId xmlns:a16="http://schemas.microsoft.com/office/drawing/2014/main" id="{84C1BBB0-B3F8-442F-9C90-6A900C734703}"/>
              </a:ext>
            </a:extLst>
          </p:cNvPr>
          <p:cNvSpPr/>
          <p:nvPr/>
        </p:nvSpPr>
        <p:spPr>
          <a:xfrm rot="16532786">
            <a:off x="2971583" y="264703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7" name="Rounded Rectangle 398">
            <a:extLst>
              <a:ext uri="{FF2B5EF4-FFF2-40B4-BE49-F238E27FC236}">
                <a16:creationId xmlns:a16="http://schemas.microsoft.com/office/drawing/2014/main" id="{D013A686-6E58-4D46-B986-F2D627677FC4}"/>
              </a:ext>
            </a:extLst>
          </p:cNvPr>
          <p:cNvSpPr/>
          <p:nvPr/>
        </p:nvSpPr>
        <p:spPr>
          <a:xfrm rot="16200000">
            <a:off x="2964920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2" name="Rounded Rectangle 393">
            <a:extLst>
              <a:ext uri="{FF2B5EF4-FFF2-40B4-BE49-F238E27FC236}">
                <a16:creationId xmlns:a16="http://schemas.microsoft.com/office/drawing/2014/main" id="{9021341F-B895-4A5F-8390-0209C200ACB3}"/>
              </a:ext>
            </a:extLst>
          </p:cNvPr>
          <p:cNvSpPr/>
          <p:nvPr/>
        </p:nvSpPr>
        <p:spPr>
          <a:xfrm rot="21111681">
            <a:off x="4374804" y="1796185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47" name="Rounded Rectangle 388">
            <a:extLst>
              <a:ext uri="{FF2B5EF4-FFF2-40B4-BE49-F238E27FC236}">
                <a16:creationId xmlns:a16="http://schemas.microsoft.com/office/drawing/2014/main" id="{91492164-5A06-439F-96FB-CC7CB552EC31}"/>
              </a:ext>
            </a:extLst>
          </p:cNvPr>
          <p:cNvSpPr/>
          <p:nvPr/>
        </p:nvSpPr>
        <p:spPr>
          <a:xfrm rot="599271">
            <a:off x="4662139" y="179713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42" name="Rounded Rectangle 383">
            <a:extLst>
              <a:ext uri="{FF2B5EF4-FFF2-40B4-BE49-F238E27FC236}">
                <a16:creationId xmlns:a16="http://schemas.microsoft.com/office/drawing/2014/main" id="{0F235FAB-AD34-4E0B-B523-50AF69FBBB38}"/>
              </a:ext>
            </a:extLst>
          </p:cNvPr>
          <p:cNvSpPr/>
          <p:nvPr/>
        </p:nvSpPr>
        <p:spPr>
          <a:xfrm rot="17190591">
            <a:off x="3553872" y="2507617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7" name="Rounded Rectangle 378">
            <a:extLst>
              <a:ext uri="{FF2B5EF4-FFF2-40B4-BE49-F238E27FC236}">
                <a16:creationId xmlns:a16="http://schemas.microsoft.com/office/drawing/2014/main" id="{C2801416-83E2-435E-BAFB-73F6CC6C1A95}"/>
              </a:ext>
            </a:extLst>
          </p:cNvPr>
          <p:cNvSpPr/>
          <p:nvPr/>
        </p:nvSpPr>
        <p:spPr>
          <a:xfrm>
            <a:off x="3238343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2" name="Rounded Rectangle 373">
            <a:extLst>
              <a:ext uri="{FF2B5EF4-FFF2-40B4-BE49-F238E27FC236}">
                <a16:creationId xmlns:a16="http://schemas.microsoft.com/office/drawing/2014/main" id="{4AAACA83-51D1-4FF7-B68B-887DC1724FA4}"/>
              </a:ext>
            </a:extLst>
          </p:cNvPr>
          <p:cNvSpPr/>
          <p:nvPr/>
        </p:nvSpPr>
        <p:spPr>
          <a:xfrm rot="701312">
            <a:off x="3272520" y="2507830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7" name="Rounded Rectangle 368">
            <a:extLst>
              <a:ext uri="{FF2B5EF4-FFF2-40B4-BE49-F238E27FC236}">
                <a16:creationId xmlns:a16="http://schemas.microsoft.com/office/drawing/2014/main" id="{59FC4929-E324-45ED-AB30-7E4154A8D812}"/>
              </a:ext>
            </a:extLst>
          </p:cNvPr>
          <p:cNvSpPr/>
          <p:nvPr/>
        </p:nvSpPr>
        <p:spPr>
          <a:xfrm rot="2324823">
            <a:off x="3518509" y="199472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2" name="Rounded Rectangle 363">
            <a:extLst>
              <a:ext uri="{FF2B5EF4-FFF2-40B4-BE49-F238E27FC236}">
                <a16:creationId xmlns:a16="http://schemas.microsoft.com/office/drawing/2014/main" id="{B8712DDB-7681-40AC-891D-690F5486818E}"/>
              </a:ext>
            </a:extLst>
          </p:cNvPr>
          <p:cNvSpPr/>
          <p:nvPr/>
        </p:nvSpPr>
        <p:spPr>
          <a:xfrm rot="2745693">
            <a:off x="5035759" y="227538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7" name="Rounded Rectangle 358">
            <a:extLst>
              <a:ext uri="{FF2B5EF4-FFF2-40B4-BE49-F238E27FC236}">
                <a16:creationId xmlns:a16="http://schemas.microsoft.com/office/drawing/2014/main" id="{6360C2B1-E02C-46A7-8C53-BBCEEC2DBC8B}"/>
              </a:ext>
            </a:extLst>
          </p:cNvPr>
          <p:cNvSpPr/>
          <p:nvPr/>
        </p:nvSpPr>
        <p:spPr>
          <a:xfrm>
            <a:off x="5521029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4" name="Rounded Rectangle 355">
            <a:extLst>
              <a:ext uri="{FF2B5EF4-FFF2-40B4-BE49-F238E27FC236}">
                <a16:creationId xmlns:a16="http://schemas.microsoft.com/office/drawing/2014/main" id="{59F980D2-616A-4841-B1DB-B00F0062162F}"/>
              </a:ext>
            </a:extLst>
          </p:cNvPr>
          <p:cNvSpPr/>
          <p:nvPr/>
        </p:nvSpPr>
        <p:spPr>
          <a:xfrm rot="5400000">
            <a:off x="5794903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8" name="Rounded Rectangle 349">
            <a:extLst>
              <a:ext uri="{FF2B5EF4-FFF2-40B4-BE49-F238E27FC236}">
                <a16:creationId xmlns:a16="http://schemas.microsoft.com/office/drawing/2014/main" id="{CB17F06B-1BC0-4874-9050-4B9B73263043}"/>
              </a:ext>
            </a:extLst>
          </p:cNvPr>
          <p:cNvSpPr/>
          <p:nvPr/>
        </p:nvSpPr>
        <p:spPr>
          <a:xfrm>
            <a:off x="3787861" y="279092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1" name="Rounded Rectangle 342">
            <a:extLst>
              <a:ext uri="{FF2B5EF4-FFF2-40B4-BE49-F238E27FC236}">
                <a16:creationId xmlns:a16="http://schemas.microsoft.com/office/drawing/2014/main" id="{BBE8EBFC-E260-4262-941E-AE48E2FA6489}"/>
              </a:ext>
            </a:extLst>
          </p:cNvPr>
          <p:cNvSpPr/>
          <p:nvPr/>
        </p:nvSpPr>
        <p:spPr>
          <a:xfrm rot="5104881">
            <a:off x="6339428" y="2648471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6" name="Rounded Rectangle 337">
            <a:extLst>
              <a:ext uri="{FF2B5EF4-FFF2-40B4-BE49-F238E27FC236}">
                <a16:creationId xmlns:a16="http://schemas.microsoft.com/office/drawing/2014/main" id="{789CB8E7-EBCA-490F-8650-0865ABAEA0EF}"/>
              </a:ext>
            </a:extLst>
          </p:cNvPr>
          <p:cNvSpPr/>
          <p:nvPr/>
        </p:nvSpPr>
        <p:spPr>
          <a:xfrm rot="20400454">
            <a:off x="4095648" y="158377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1" name="Rounded Rectangle 332">
            <a:extLst>
              <a:ext uri="{FF2B5EF4-FFF2-40B4-BE49-F238E27FC236}">
                <a16:creationId xmlns:a16="http://schemas.microsoft.com/office/drawing/2014/main" id="{1B412218-A4C1-4079-B3EA-9F4A7962B016}"/>
              </a:ext>
            </a:extLst>
          </p:cNvPr>
          <p:cNvSpPr/>
          <p:nvPr/>
        </p:nvSpPr>
        <p:spPr>
          <a:xfrm rot="4785936">
            <a:off x="5234132" y="264802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88" name="Rounded Rectangle 329">
            <a:extLst>
              <a:ext uri="{FF2B5EF4-FFF2-40B4-BE49-F238E27FC236}">
                <a16:creationId xmlns:a16="http://schemas.microsoft.com/office/drawing/2014/main" id="{BBD58D38-A36F-4440-9644-96409D419A4E}"/>
              </a:ext>
            </a:extLst>
          </p:cNvPr>
          <p:cNvSpPr/>
          <p:nvPr/>
        </p:nvSpPr>
        <p:spPr>
          <a:xfrm rot="4937040">
            <a:off x="5513778" y="2648151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84" name="Rounded Rectangle 325">
            <a:extLst>
              <a:ext uri="{FF2B5EF4-FFF2-40B4-BE49-F238E27FC236}">
                <a16:creationId xmlns:a16="http://schemas.microsoft.com/office/drawing/2014/main" id="{D6A22027-9598-46D5-8E30-FE79281079F0}"/>
              </a:ext>
            </a:extLst>
          </p:cNvPr>
          <p:cNvSpPr/>
          <p:nvPr/>
        </p:nvSpPr>
        <p:spPr>
          <a:xfrm rot="18182145">
            <a:off x="3673819" y="2248886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7" name="Rounded Rectangle 318">
            <a:extLst>
              <a:ext uri="{FF2B5EF4-FFF2-40B4-BE49-F238E27FC236}">
                <a16:creationId xmlns:a16="http://schemas.microsoft.com/office/drawing/2014/main" id="{4B65CDCD-314D-4657-94EB-E053AD34FF51}"/>
              </a:ext>
            </a:extLst>
          </p:cNvPr>
          <p:cNvSpPr/>
          <p:nvPr/>
        </p:nvSpPr>
        <p:spPr>
          <a:xfrm rot="16541515">
            <a:off x="3246805" y="264892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5" name="Rounded Rectangle 316">
            <a:extLst>
              <a:ext uri="{FF2B5EF4-FFF2-40B4-BE49-F238E27FC236}">
                <a16:creationId xmlns:a16="http://schemas.microsoft.com/office/drawing/2014/main" id="{8D1D316B-04E1-4717-B84C-3339D6AC1D81}"/>
              </a:ext>
            </a:extLst>
          </p:cNvPr>
          <p:cNvSpPr/>
          <p:nvPr/>
        </p:nvSpPr>
        <p:spPr>
          <a:xfrm rot="1914257">
            <a:off x="3436958" y="2110724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2" name="Rounded Rectangle 313">
            <a:extLst>
              <a:ext uri="{FF2B5EF4-FFF2-40B4-BE49-F238E27FC236}">
                <a16:creationId xmlns:a16="http://schemas.microsoft.com/office/drawing/2014/main" id="{9F30BDFA-05E6-4A97-84B2-CE2D5057AC02}"/>
              </a:ext>
            </a:extLst>
          </p:cNvPr>
          <p:cNvSpPr/>
          <p:nvPr/>
        </p:nvSpPr>
        <p:spPr>
          <a:xfrm rot="20838928">
            <a:off x="4233843" y="154376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9" name="Rounded Rectangle 310">
            <a:extLst>
              <a:ext uri="{FF2B5EF4-FFF2-40B4-BE49-F238E27FC236}">
                <a16:creationId xmlns:a16="http://schemas.microsoft.com/office/drawing/2014/main" id="{0A879252-1704-4619-A95E-6E3602C7269A}"/>
              </a:ext>
            </a:extLst>
          </p:cNvPr>
          <p:cNvSpPr/>
          <p:nvPr/>
        </p:nvSpPr>
        <p:spPr>
          <a:xfrm rot="2335514">
            <a:off x="5315524" y="179290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0" name="Rounded Rectangle 304">
            <a:extLst>
              <a:ext uri="{FF2B5EF4-FFF2-40B4-BE49-F238E27FC236}">
                <a16:creationId xmlns:a16="http://schemas.microsoft.com/office/drawing/2014/main" id="{96FFB92D-4948-4428-A7FD-1E038D3688C5}"/>
              </a:ext>
            </a:extLst>
          </p:cNvPr>
          <p:cNvSpPr/>
          <p:nvPr/>
        </p:nvSpPr>
        <p:spPr>
          <a:xfrm rot="3060603">
            <a:off x="5518255" y="1993672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3" name="Rounded Rectangle 298">
            <a:extLst>
              <a:ext uri="{FF2B5EF4-FFF2-40B4-BE49-F238E27FC236}">
                <a16:creationId xmlns:a16="http://schemas.microsoft.com/office/drawing/2014/main" id="{F12F1DD7-1E8C-4341-AE7D-AD7384FCE1C4}"/>
              </a:ext>
            </a:extLst>
          </p:cNvPr>
          <p:cNvSpPr/>
          <p:nvPr/>
        </p:nvSpPr>
        <p:spPr>
          <a:xfrm rot="1233406">
            <a:off x="3070282" y="223097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8" name="Rounded Rectangle 293">
            <a:extLst>
              <a:ext uri="{FF2B5EF4-FFF2-40B4-BE49-F238E27FC236}">
                <a16:creationId xmlns:a16="http://schemas.microsoft.com/office/drawing/2014/main" id="{40E03EB2-0694-4765-BD25-EA72CEC55E8F}"/>
              </a:ext>
            </a:extLst>
          </p:cNvPr>
          <p:cNvSpPr/>
          <p:nvPr/>
        </p:nvSpPr>
        <p:spPr>
          <a:xfrm rot="20322502">
            <a:off x="3956723" y="1342650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3" name="Rounded Rectangle 288">
            <a:extLst>
              <a:ext uri="{FF2B5EF4-FFF2-40B4-BE49-F238E27FC236}">
                <a16:creationId xmlns:a16="http://schemas.microsoft.com/office/drawing/2014/main" id="{4EA49D1C-B49C-4735-9759-2146AC6C33EC}"/>
              </a:ext>
            </a:extLst>
          </p:cNvPr>
          <p:cNvSpPr/>
          <p:nvPr/>
        </p:nvSpPr>
        <p:spPr>
          <a:xfrm rot="319483">
            <a:off x="4661629" y="124440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0" name="Rounded Rectangle 285">
            <a:extLst>
              <a:ext uri="{FF2B5EF4-FFF2-40B4-BE49-F238E27FC236}">
                <a16:creationId xmlns:a16="http://schemas.microsoft.com/office/drawing/2014/main" id="{C72864F0-47E4-4223-9973-A60BC1F49693}"/>
              </a:ext>
            </a:extLst>
          </p:cNvPr>
          <p:cNvSpPr/>
          <p:nvPr/>
        </p:nvSpPr>
        <p:spPr>
          <a:xfrm rot="922862">
            <a:off x="4943341" y="1298809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44" name="Rounded Rectangle 279">
            <a:extLst>
              <a:ext uri="{FF2B5EF4-FFF2-40B4-BE49-F238E27FC236}">
                <a16:creationId xmlns:a16="http://schemas.microsoft.com/office/drawing/2014/main" id="{BE3D455D-B58A-4DB3-A731-085D85AF89E2}"/>
              </a:ext>
            </a:extLst>
          </p:cNvPr>
          <p:cNvSpPr/>
          <p:nvPr/>
        </p:nvSpPr>
        <p:spPr>
          <a:xfrm rot="307144">
            <a:off x="4662260" y="970824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8" name="Rounded Rectangle 273">
            <a:extLst>
              <a:ext uri="{FF2B5EF4-FFF2-40B4-BE49-F238E27FC236}">
                <a16:creationId xmlns:a16="http://schemas.microsoft.com/office/drawing/2014/main" id="{86632CFE-7401-48F7-9AEC-00D4DF4A7449}"/>
              </a:ext>
            </a:extLst>
          </p:cNvPr>
          <p:cNvSpPr/>
          <p:nvPr/>
        </p:nvSpPr>
        <p:spPr>
          <a:xfrm rot="20804513">
            <a:off x="4092308" y="1014622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2" name="Rounded Rectangle 267">
            <a:extLst>
              <a:ext uri="{FF2B5EF4-FFF2-40B4-BE49-F238E27FC236}">
                <a16:creationId xmlns:a16="http://schemas.microsoft.com/office/drawing/2014/main" id="{D44088FA-79B7-41FA-B83B-5C7FBBA2EDB1}"/>
              </a:ext>
            </a:extLst>
          </p:cNvPr>
          <p:cNvSpPr/>
          <p:nvPr/>
        </p:nvSpPr>
        <p:spPr>
          <a:xfrm rot="20313304">
            <a:off x="3820455" y="1104457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26" name="Rounded Rectangle 261">
            <a:extLst>
              <a:ext uri="{FF2B5EF4-FFF2-40B4-BE49-F238E27FC236}">
                <a16:creationId xmlns:a16="http://schemas.microsoft.com/office/drawing/2014/main" id="{6570D514-1885-46E5-B9B0-8C0E306F05FD}"/>
              </a:ext>
            </a:extLst>
          </p:cNvPr>
          <p:cNvSpPr/>
          <p:nvPr/>
        </p:nvSpPr>
        <p:spPr>
          <a:xfrm rot="1599109">
            <a:off x="5348276" y="1164688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9" name="Rounded Rectangle 254">
            <a:extLst>
              <a:ext uri="{FF2B5EF4-FFF2-40B4-BE49-F238E27FC236}">
                <a16:creationId xmlns:a16="http://schemas.microsoft.com/office/drawing/2014/main" id="{161BCDEF-180E-4E91-A586-BE50A796516C}"/>
              </a:ext>
            </a:extLst>
          </p:cNvPr>
          <p:cNvSpPr/>
          <p:nvPr/>
        </p:nvSpPr>
        <p:spPr>
          <a:xfrm rot="20516413">
            <a:off x="3953068" y="1054661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2" name="Rounded Rectangle 247">
            <a:extLst>
              <a:ext uri="{FF2B5EF4-FFF2-40B4-BE49-F238E27FC236}">
                <a16:creationId xmlns:a16="http://schemas.microsoft.com/office/drawing/2014/main" id="{DAAF71D3-1B2B-4A46-B64F-BA6423E2BBC2}"/>
              </a:ext>
            </a:extLst>
          </p:cNvPr>
          <p:cNvSpPr/>
          <p:nvPr/>
        </p:nvSpPr>
        <p:spPr>
          <a:xfrm rot="1083687">
            <a:off x="5081426" y="1053998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10" name="Rounded Rectangle 245">
            <a:extLst>
              <a:ext uri="{FF2B5EF4-FFF2-40B4-BE49-F238E27FC236}">
                <a16:creationId xmlns:a16="http://schemas.microsoft.com/office/drawing/2014/main" id="{56A960B2-DFC4-4228-AF7E-5B03A0E8422C}"/>
              </a:ext>
            </a:extLst>
          </p:cNvPr>
          <p:cNvSpPr/>
          <p:nvPr/>
        </p:nvSpPr>
        <p:spPr>
          <a:xfrm rot="795695">
            <a:off x="4945155" y="1015684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8" name="Rounded Rectangle 243">
            <a:extLst>
              <a:ext uri="{FF2B5EF4-FFF2-40B4-BE49-F238E27FC236}">
                <a16:creationId xmlns:a16="http://schemas.microsoft.com/office/drawing/2014/main" id="{5AF42C23-645A-4CAE-A88B-12B51971B486}"/>
              </a:ext>
            </a:extLst>
          </p:cNvPr>
          <p:cNvSpPr/>
          <p:nvPr/>
        </p:nvSpPr>
        <p:spPr>
          <a:xfrm rot="21320833">
            <a:off x="4374448" y="971418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4" name="Rounded Rectangle 239">
            <a:extLst>
              <a:ext uri="{FF2B5EF4-FFF2-40B4-BE49-F238E27FC236}">
                <a16:creationId xmlns:a16="http://schemas.microsoft.com/office/drawing/2014/main" id="{12F3E6A0-DC93-4CB9-B7D5-8E08A8A14CAE}"/>
              </a:ext>
            </a:extLst>
          </p:cNvPr>
          <p:cNvSpPr/>
          <p:nvPr/>
        </p:nvSpPr>
        <p:spPr>
          <a:xfrm rot="1351044">
            <a:off x="5216932" y="1103741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0" name="Rounded Rectangle 235">
            <a:extLst>
              <a:ext uri="{FF2B5EF4-FFF2-40B4-BE49-F238E27FC236}">
                <a16:creationId xmlns:a16="http://schemas.microsoft.com/office/drawing/2014/main" id="{3E5DFAD5-0933-4F11-8C76-FB5B8F530E0E}"/>
              </a:ext>
            </a:extLst>
          </p:cNvPr>
          <p:cNvSpPr/>
          <p:nvPr/>
        </p:nvSpPr>
        <p:spPr>
          <a:xfrm rot="20047963">
            <a:off x="3689142" y="1163208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7" name="Rounded Rectangle 232">
            <a:extLst>
              <a:ext uri="{FF2B5EF4-FFF2-40B4-BE49-F238E27FC236}">
                <a16:creationId xmlns:a16="http://schemas.microsoft.com/office/drawing/2014/main" id="{39948B86-0A40-477B-B93E-00D646E44F48}"/>
              </a:ext>
            </a:extLst>
          </p:cNvPr>
          <p:cNvSpPr/>
          <p:nvPr/>
        </p:nvSpPr>
        <p:spPr>
          <a:xfrm rot="21079672">
            <a:off x="4231964" y="988264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4" name="Rounded Rectangle 229">
            <a:extLst>
              <a:ext uri="{FF2B5EF4-FFF2-40B4-BE49-F238E27FC236}">
                <a16:creationId xmlns:a16="http://schemas.microsoft.com/office/drawing/2014/main" id="{708589E7-4557-40E9-AE4F-7B1AB580A0A4}"/>
              </a:ext>
            </a:extLst>
          </p:cNvPr>
          <p:cNvSpPr/>
          <p:nvPr/>
        </p:nvSpPr>
        <p:spPr>
          <a:xfrm rot="516629">
            <a:off x="4804739" y="987783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7" name="Rounded Rectangle 222">
            <a:extLst>
              <a:ext uri="{FF2B5EF4-FFF2-40B4-BE49-F238E27FC236}">
                <a16:creationId xmlns:a16="http://schemas.microsoft.com/office/drawing/2014/main" id="{A5D80E1F-8A0F-4D2F-82B9-2827619F01E8}"/>
              </a:ext>
            </a:extLst>
          </p:cNvPr>
          <p:cNvSpPr/>
          <p:nvPr/>
        </p:nvSpPr>
        <p:spPr>
          <a:xfrm rot="2097894">
            <a:off x="5591732" y="1313280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3" name="Rounded Rectangle 218">
            <a:extLst>
              <a:ext uri="{FF2B5EF4-FFF2-40B4-BE49-F238E27FC236}">
                <a16:creationId xmlns:a16="http://schemas.microsoft.com/office/drawing/2014/main" id="{D0CDC452-F070-44A8-81A8-CDDF34A17038}"/>
              </a:ext>
            </a:extLst>
          </p:cNvPr>
          <p:cNvSpPr/>
          <p:nvPr/>
        </p:nvSpPr>
        <p:spPr>
          <a:xfrm rot="2401057">
            <a:off x="5705856" y="1401394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9" name="Rounded Rectangle 214">
            <a:extLst>
              <a:ext uri="{FF2B5EF4-FFF2-40B4-BE49-F238E27FC236}">
                <a16:creationId xmlns:a16="http://schemas.microsoft.com/office/drawing/2014/main" id="{97DDCB19-EB99-4903-AEC8-545B851E03BC}"/>
              </a:ext>
            </a:extLst>
          </p:cNvPr>
          <p:cNvSpPr/>
          <p:nvPr/>
        </p:nvSpPr>
        <p:spPr>
          <a:xfrm rot="2969202">
            <a:off x="5907824" y="1605344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5" name="Rounded Rectangle 210">
            <a:extLst>
              <a:ext uri="{FF2B5EF4-FFF2-40B4-BE49-F238E27FC236}">
                <a16:creationId xmlns:a16="http://schemas.microsoft.com/office/drawing/2014/main" id="{DC745917-5C73-47EC-B364-77D5E7474760}"/>
              </a:ext>
            </a:extLst>
          </p:cNvPr>
          <p:cNvSpPr/>
          <p:nvPr/>
        </p:nvSpPr>
        <p:spPr>
          <a:xfrm rot="3499957">
            <a:off x="6075873" y="1837713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9" name="Rounded Rectangle 204">
            <a:extLst>
              <a:ext uri="{FF2B5EF4-FFF2-40B4-BE49-F238E27FC236}">
                <a16:creationId xmlns:a16="http://schemas.microsoft.com/office/drawing/2014/main" id="{8E69EBAD-2AD8-4C70-A3BF-14B5E3D8BB42}"/>
              </a:ext>
            </a:extLst>
          </p:cNvPr>
          <p:cNvSpPr/>
          <p:nvPr/>
        </p:nvSpPr>
        <p:spPr>
          <a:xfrm rot="2647349">
            <a:off x="5809699" y="1499522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3" name="Rounded Rectangle 198">
            <a:extLst>
              <a:ext uri="{FF2B5EF4-FFF2-40B4-BE49-F238E27FC236}">
                <a16:creationId xmlns:a16="http://schemas.microsoft.com/office/drawing/2014/main" id="{BB60F269-E9FC-44DA-A456-AB8A634C7248}"/>
              </a:ext>
            </a:extLst>
          </p:cNvPr>
          <p:cNvSpPr/>
          <p:nvPr/>
        </p:nvSpPr>
        <p:spPr>
          <a:xfrm rot="3273049">
            <a:off x="5995743" y="1718066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0" name="Rounded Rectangle 195">
            <a:extLst>
              <a:ext uri="{FF2B5EF4-FFF2-40B4-BE49-F238E27FC236}">
                <a16:creationId xmlns:a16="http://schemas.microsoft.com/office/drawing/2014/main" id="{8E7022A8-F52E-4A28-8A7A-FA798923D824}"/>
              </a:ext>
            </a:extLst>
          </p:cNvPr>
          <p:cNvSpPr/>
          <p:nvPr/>
        </p:nvSpPr>
        <p:spPr>
          <a:xfrm rot="4097123">
            <a:off x="6205754" y="2092500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7" name="Rounded Rectangle 192">
            <a:extLst>
              <a:ext uri="{FF2B5EF4-FFF2-40B4-BE49-F238E27FC236}">
                <a16:creationId xmlns:a16="http://schemas.microsoft.com/office/drawing/2014/main" id="{5D68CF0E-FCF6-481F-961C-F31BFC3532B5}"/>
              </a:ext>
            </a:extLst>
          </p:cNvPr>
          <p:cNvSpPr/>
          <p:nvPr/>
        </p:nvSpPr>
        <p:spPr>
          <a:xfrm rot="4858809">
            <a:off x="6322196" y="2505501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3" name="Rounded Rectangle 188">
            <a:extLst>
              <a:ext uri="{FF2B5EF4-FFF2-40B4-BE49-F238E27FC236}">
                <a16:creationId xmlns:a16="http://schemas.microsoft.com/office/drawing/2014/main" id="{27F6DA97-1C34-413F-9B9C-76C79CDC65AD}"/>
              </a:ext>
            </a:extLst>
          </p:cNvPr>
          <p:cNvSpPr/>
          <p:nvPr/>
        </p:nvSpPr>
        <p:spPr>
          <a:xfrm rot="4319255">
            <a:off x="6256092" y="2227039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7" name="Rounded Rectangle 182">
            <a:extLst>
              <a:ext uri="{FF2B5EF4-FFF2-40B4-BE49-F238E27FC236}">
                <a16:creationId xmlns:a16="http://schemas.microsoft.com/office/drawing/2014/main" id="{DB69E27A-3FC1-4A36-83EC-D68408E19142}"/>
              </a:ext>
            </a:extLst>
          </p:cNvPr>
          <p:cNvSpPr/>
          <p:nvPr/>
        </p:nvSpPr>
        <p:spPr>
          <a:xfrm rot="20790677">
            <a:off x="6294272" y="2365201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5" name="Rounded Rectangle 180">
            <a:extLst>
              <a:ext uri="{FF2B5EF4-FFF2-40B4-BE49-F238E27FC236}">
                <a16:creationId xmlns:a16="http://schemas.microsoft.com/office/drawing/2014/main" id="{2F39EE8F-955E-46C7-8E2A-4D4455FEAEFB}"/>
              </a:ext>
            </a:extLst>
          </p:cNvPr>
          <p:cNvSpPr/>
          <p:nvPr/>
        </p:nvSpPr>
        <p:spPr>
          <a:xfrm>
            <a:off x="6343929" y="2790922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1" name="Rounded Rectangle 176">
            <a:extLst>
              <a:ext uri="{FF2B5EF4-FFF2-40B4-BE49-F238E27FC236}">
                <a16:creationId xmlns:a16="http://schemas.microsoft.com/office/drawing/2014/main" id="{FAB3C7EF-4092-4018-AD26-EB230EB320E1}"/>
              </a:ext>
            </a:extLst>
          </p:cNvPr>
          <p:cNvSpPr/>
          <p:nvPr/>
        </p:nvSpPr>
        <p:spPr>
          <a:xfrm rot="18334762">
            <a:off x="3041162" y="1717557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8" name="Rounded Rectangle 173">
            <a:extLst>
              <a:ext uri="{FF2B5EF4-FFF2-40B4-BE49-F238E27FC236}">
                <a16:creationId xmlns:a16="http://schemas.microsoft.com/office/drawing/2014/main" id="{DB5469EE-622D-4B3D-B4E6-5A3C57948291}"/>
              </a:ext>
            </a:extLst>
          </p:cNvPr>
          <p:cNvSpPr/>
          <p:nvPr/>
        </p:nvSpPr>
        <p:spPr>
          <a:xfrm rot="19139300">
            <a:off x="3332343" y="1402670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2" name="Rounded Rectangle 167">
            <a:extLst>
              <a:ext uri="{FF2B5EF4-FFF2-40B4-BE49-F238E27FC236}">
                <a16:creationId xmlns:a16="http://schemas.microsoft.com/office/drawing/2014/main" id="{45A59DA1-5468-4846-9220-CE715AC10E5A}"/>
              </a:ext>
            </a:extLst>
          </p:cNvPr>
          <p:cNvSpPr/>
          <p:nvPr/>
        </p:nvSpPr>
        <p:spPr>
          <a:xfrm rot="2457029">
            <a:off x="3129058" y="1605878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7" name="Rounded Rectangle 162">
            <a:extLst>
              <a:ext uri="{FF2B5EF4-FFF2-40B4-BE49-F238E27FC236}">
                <a16:creationId xmlns:a16="http://schemas.microsoft.com/office/drawing/2014/main" id="{87C27B61-EC75-4481-8EC3-8C5F3B9E3B3D}"/>
              </a:ext>
            </a:extLst>
          </p:cNvPr>
          <p:cNvSpPr/>
          <p:nvPr/>
        </p:nvSpPr>
        <p:spPr>
          <a:xfrm rot="19428073">
            <a:off x="3444528" y="1313260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4" name="Rounded Rectangle 159">
            <a:extLst>
              <a:ext uri="{FF2B5EF4-FFF2-40B4-BE49-F238E27FC236}">
                <a16:creationId xmlns:a16="http://schemas.microsoft.com/office/drawing/2014/main" id="{D884856D-FD4B-433F-B188-10D8703267C7}"/>
              </a:ext>
            </a:extLst>
          </p:cNvPr>
          <p:cNvSpPr/>
          <p:nvPr/>
        </p:nvSpPr>
        <p:spPr>
          <a:xfrm rot="18922104">
            <a:off x="3226275" y="1499585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7" name="Rounded Rectangle 152">
            <a:extLst>
              <a:ext uri="{FF2B5EF4-FFF2-40B4-BE49-F238E27FC236}">
                <a16:creationId xmlns:a16="http://schemas.microsoft.com/office/drawing/2014/main" id="{D3682032-71ED-4290-99D7-59E13F808CB2}"/>
              </a:ext>
            </a:extLst>
          </p:cNvPr>
          <p:cNvSpPr/>
          <p:nvPr/>
        </p:nvSpPr>
        <p:spPr>
          <a:xfrm rot="18093016">
            <a:off x="2962114" y="1837497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0" name="Rounded Rectangle 145">
            <a:extLst>
              <a:ext uri="{FF2B5EF4-FFF2-40B4-BE49-F238E27FC236}">
                <a16:creationId xmlns:a16="http://schemas.microsoft.com/office/drawing/2014/main" id="{AE2721B6-BF6C-4F98-B8A8-E1E8C60D3C6E}"/>
              </a:ext>
            </a:extLst>
          </p:cNvPr>
          <p:cNvSpPr/>
          <p:nvPr/>
        </p:nvSpPr>
        <p:spPr>
          <a:xfrm rot="17262797">
            <a:off x="2782109" y="2227107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4" name="Rounded Rectangle 139">
            <a:extLst>
              <a:ext uri="{FF2B5EF4-FFF2-40B4-BE49-F238E27FC236}">
                <a16:creationId xmlns:a16="http://schemas.microsoft.com/office/drawing/2014/main" id="{366742A7-1891-498D-8D94-7B5DB45F6468}"/>
              </a:ext>
            </a:extLst>
          </p:cNvPr>
          <p:cNvSpPr/>
          <p:nvPr/>
        </p:nvSpPr>
        <p:spPr>
          <a:xfrm rot="1335919">
            <a:off x="2830415" y="2091506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2" name="Rounded Rectangle 137">
            <a:extLst>
              <a:ext uri="{FF2B5EF4-FFF2-40B4-BE49-F238E27FC236}">
                <a16:creationId xmlns:a16="http://schemas.microsoft.com/office/drawing/2014/main" id="{BA77C0F4-2CBE-4FDE-A42D-E3A73DD39417}"/>
              </a:ext>
            </a:extLst>
          </p:cNvPr>
          <p:cNvSpPr/>
          <p:nvPr/>
        </p:nvSpPr>
        <p:spPr>
          <a:xfrm rot="804066">
            <a:off x="2741752" y="2365299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9" name="Rounded Rectangle 134">
            <a:extLst>
              <a:ext uri="{FF2B5EF4-FFF2-40B4-BE49-F238E27FC236}">
                <a16:creationId xmlns:a16="http://schemas.microsoft.com/office/drawing/2014/main" id="{21057091-674F-412D-BBB4-9A96E0034B48}"/>
              </a:ext>
            </a:extLst>
          </p:cNvPr>
          <p:cNvSpPr/>
          <p:nvPr/>
        </p:nvSpPr>
        <p:spPr>
          <a:xfrm rot="16733103">
            <a:off x="2714618" y="2505501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6" name="Rounded Rectangle 131">
            <a:extLst>
              <a:ext uri="{FF2B5EF4-FFF2-40B4-BE49-F238E27FC236}">
                <a16:creationId xmlns:a16="http://schemas.microsoft.com/office/drawing/2014/main" id="{D88AC152-1195-441C-8B15-EC8A44E761ED}"/>
              </a:ext>
            </a:extLst>
          </p:cNvPr>
          <p:cNvSpPr/>
          <p:nvPr/>
        </p:nvSpPr>
        <p:spPr>
          <a:xfrm>
            <a:off x="2690392" y="2790922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2" name="Rounded Rectangle 127">
            <a:extLst>
              <a:ext uri="{FF2B5EF4-FFF2-40B4-BE49-F238E27FC236}">
                <a16:creationId xmlns:a16="http://schemas.microsoft.com/office/drawing/2014/main" id="{2EF13409-3FA6-4C85-A46C-408690EF681D}"/>
              </a:ext>
            </a:extLst>
          </p:cNvPr>
          <p:cNvSpPr/>
          <p:nvPr/>
        </p:nvSpPr>
        <p:spPr>
          <a:xfrm rot="16452184">
            <a:off x="2698167" y="2647996"/>
            <a:ext cx="108265" cy="108265"/>
          </a:xfrm>
          <a:prstGeom prst="round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11" name="Rounded Rectangle 525">
            <a:extLst>
              <a:ext uri="{FF2B5EF4-FFF2-40B4-BE49-F238E27FC236}">
                <a16:creationId xmlns:a16="http://schemas.microsoft.com/office/drawing/2014/main" id="{6B469BF5-0856-426F-A843-D5469880FDE4}"/>
              </a:ext>
            </a:extLst>
          </p:cNvPr>
          <p:cNvSpPr/>
          <p:nvPr/>
        </p:nvSpPr>
        <p:spPr>
          <a:xfrm rot="1980000">
            <a:off x="4926384" y="2178083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12" name="Rounded Rectangle 525">
            <a:extLst>
              <a:ext uri="{FF2B5EF4-FFF2-40B4-BE49-F238E27FC236}">
                <a16:creationId xmlns:a16="http://schemas.microsoft.com/office/drawing/2014/main" id="{47DC7571-B426-48ED-9F51-0C9069301E78}"/>
              </a:ext>
            </a:extLst>
          </p:cNvPr>
          <p:cNvSpPr/>
          <p:nvPr/>
        </p:nvSpPr>
        <p:spPr>
          <a:xfrm rot="19620000" flipH="1">
            <a:off x="4111077" y="2178211"/>
            <a:ext cx="108265" cy="1082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7E57053-02FA-4D8F-9865-69777911211D}"/>
              </a:ext>
            </a:extLst>
          </p:cNvPr>
          <p:cNvSpPr/>
          <p:nvPr/>
        </p:nvSpPr>
        <p:spPr>
          <a:xfrm>
            <a:off x="2559050" y="2961948"/>
            <a:ext cx="4229100" cy="1968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99F048A-E438-4DBB-85D5-4A2FF27B1015}"/>
              </a:ext>
            </a:extLst>
          </p:cNvPr>
          <p:cNvSpPr/>
          <p:nvPr/>
        </p:nvSpPr>
        <p:spPr>
          <a:xfrm>
            <a:off x="3972952" y="2245093"/>
            <a:ext cx="1189035" cy="118903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71" name="Rectangle 1070">
            <a:extLst>
              <a:ext uri="{FF2B5EF4-FFF2-40B4-BE49-F238E27FC236}">
                <a16:creationId xmlns:a16="http://schemas.microsoft.com/office/drawing/2014/main" id="{717DBA91-2E7F-45C0-A67F-274FEBCD866C}"/>
              </a:ext>
            </a:extLst>
          </p:cNvPr>
          <p:cNvSpPr/>
          <p:nvPr/>
        </p:nvSpPr>
        <p:spPr>
          <a:xfrm>
            <a:off x="98425" y="2997200"/>
            <a:ext cx="8947150" cy="160338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Magneto" panose="04030805050802020D02" pitchFamily="82" charset="0"/>
                <a:ea typeface="Cambria Math" panose="02040503050406030204" pitchFamily="18" charset="0"/>
                <a:cs typeface="Biome" panose="020B0502040204020203" pitchFamily="34" charset="0"/>
              </a:rPr>
              <a:t>Optimized</a:t>
            </a:r>
            <a:r>
              <a:rPr lang="en-US" sz="4400" dirty="0">
                <a:solidFill>
                  <a:schemeClr val="tx1"/>
                </a:solidFill>
                <a:latin typeface="US Declaration" pitchFamily="2" charset="0"/>
                <a:ea typeface="Cambria Math" panose="02040503050406030204" pitchFamily="18" charset="0"/>
                <a:cs typeface="Biome" panose="020B0502040204020203" pitchFamily="34" charset="0"/>
              </a:rPr>
              <a:t> </a:t>
            </a:r>
            <a:r>
              <a:rPr lang="en-US" sz="3800" dirty="0">
                <a:solidFill>
                  <a:schemeClr val="tx1"/>
                </a:solidFill>
                <a:latin typeface="US Declaration" pitchFamily="2" charset="0"/>
                <a:ea typeface="Cambria Math" panose="02040503050406030204" pitchFamily="18" charset="0"/>
              </a:rPr>
              <a:t>Democracy</a:t>
            </a:r>
          </a:p>
        </p:txBody>
      </p:sp>
      <p:sp>
        <p:nvSpPr>
          <p:cNvPr id="1072" name="TextBox 1071">
            <a:extLst>
              <a:ext uri="{FF2B5EF4-FFF2-40B4-BE49-F238E27FC236}">
                <a16:creationId xmlns:a16="http://schemas.microsoft.com/office/drawing/2014/main" id="{E90E43A7-2D09-4857-94C1-9E3658C1DE40}"/>
              </a:ext>
            </a:extLst>
          </p:cNvPr>
          <p:cNvSpPr txBox="1"/>
          <p:nvPr/>
        </p:nvSpPr>
        <p:spPr>
          <a:xfrm>
            <a:off x="0" y="4469014"/>
            <a:ext cx="9143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Fall 2025</a:t>
            </a:r>
          </a:p>
          <a:p>
            <a:pPr algn="ctr"/>
            <a:r>
              <a:rPr lang="en-US" sz="3600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Awesome Topic</a:t>
            </a:r>
          </a:p>
          <a:p>
            <a:pPr algn="ctr"/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Ariel Procaccia | Harvard University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41BCBC00-2241-4590-9DCE-DA34AE9B8168}"/>
              </a:ext>
            </a:extLst>
          </p:cNvPr>
          <p:cNvSpPr/>
          <p:nvPr/>
        </p:nvSpPr>
        <p:spPr>
          <a:xfrm rot="4950127">
            <a:off x="5357984" y="1791496"/>
            <a:ext cx="61426" cy="1823138"/>
          </a:xfrm>
          <a:prstGeom prst="triangle">
            <a:avLst>
              <a:gd name="adj" fmla="val 49995"/>
            </a:avLst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2487F77-7E8E-4392-96E4-A695C9CA3AAA}"/>
              </a:ext>
            </a:extLst>
          </p:cNvPr>
          <p:cNvSpPr/>
          <p:nvPr/>
        </p:nvSpPr>
        <p:spPr>
          <a:xfrm>
            <a:off x="4454568" y="2707688"/>
            <a:ext cx="228920" cy="22892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13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Apple Logo">
      <a:dk1>
        <a:srgbClr val="4D4D4D"/>
      </a:dk1>
      <a:lt1>
        <a:sysClr val="window" lastClr="FFFFFF"/>
      </a:lt1>
      <a:dk2>
        <a:srgbClr val="1F497D"/>
      </a:dk2>
      <a:lt2>
        <a:srgbClr val="EEECE1"/>
      </a:lt2>
      <a:accent1>
        <a:srgbClr val="009DDC"/>
      </a:accent1>
      <a:accent2>
        <a:srgbClr val="FDB827"/>
      </a:accent2>
      <a:accent3>
        <a:srgbClr val="61BB46"/>
      </a:accent3>
      <a:accent4>
        <a:srgbClr val="E03A3E"/>
      </a:accent4>
      <a:accent5>
        <a:srgbClr val="963D97"/>
      </a:accent5>
      <a:accent6>
        <a:srgbClr val="F5821F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Cambria Math" panose="02040503050406030204" pitchFamily="18" charset="0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45813</TotalTime>
  <Words>11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Cambria Math</vt:lpstr>
      <vt:lpstr>Magneto</vt:lpstr>
      <vt:lpstr>Perpetua</vt:lpstr>
      <vt:lpstr>US Declaration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arielpro</dc:creator>
  <cp:lastModifiedBy>Procaccia, Ariel</cp:lastModifiedBy>
  <cp:revision>1722</cp:revision>
  <dcterms:created xsi:type="dcterms:W3CDTF">2006-08-16T00:00:00Z</dcterms:created>
  <dcterms:modified xsi:type="dcterms:W3CDTF">2025-11-24T01:52:11Z</dcterms:modified>
</cp:coreProperties>
</file>